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0" r:id="rId7"/>
    <p:sldId id="266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4" autoAdjust="0"/>
    <p:restoredTop sz="88889" autoAdjust="0"/>
  </p:normalViewPr>
  <p:slideViewPr>
    <p:cSldViewPr snapToGrid="0">
      <p:cViewPr varScale="1">
        <p:scale>
          <a:sx n="79" d="100"/>
          <a:sy n="79" d="100"/>
        </p:scale>
        <p:origin x="4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DC915E-37A9-4362-BD68-07612876E1D6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80F21F-BA77-496D-9D61-FE3CEFE9A7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00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Melanie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0F21F-BA77-496D-9D61-FE3CEFE9A7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90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Melanie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0F21F-BA77-496D-9D61-FE3CEFE9A7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16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Kathy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0F21F-BA77-496D-9D61-FE3CEFE9A7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02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Kathy - Crime</a:t>
            </a:r>
          </a:p>
          <a:p>
            <a:r>
              <a:rPr lang="en-US" dirty="0"/>
              <a:t>Haifa - Weather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0F21F-BA77-496D-9D61-FE3CEFE9A7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24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April – Crime</a:t>
            </a:r>
          </a:p>
          <a:p>
            <a:r>
              <a:rPr lang="en-US" dirty="0"/>
              <a:t>Lisa - Weather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0F21F-BA77-496D-9D61-FE3CEFE9A7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50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Melanie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0F21F-BA77-496D-9D61-FE3CEFE9A7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20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Melanie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0F21F-BA77-496D-9D61-FE3CEFE9A7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87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April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0F21F-BA77-496D-9D61-FE3CEFE9A7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5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Lisa first p-value </a:t>
            </a:r>
          </a:p>
          <a:p>
            <a:r>
              <a:rPr lang="en-US" dirty="0"/>
              <a:t>Haifa r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0F21F-BA77-496D-9D61-FE3CEFE9A7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33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Kathy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80F21F-BA77-496D-9D61-FE3CEFE9A7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71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E451E-A36D-4287-AD19-83B6D7738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898B75-0E0C-4ADB-98BE-29D0228D3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47CE2-2242-40C6-951D-58DB90BB3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2D343-76FB-47D3-B1E3-233CDD45ED3B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4525A-22DB-42CD-B5AA-769B7CAB5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67CEC-35F8-44F3-A5F5-4529517C8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59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F9552-C018-4310-81C1-B3CC02B81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3BDB9-6E11-4491-92E3-F83F51EE0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8E58B-188E-4BFE-B48C-E797DEAF8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8A09-B012-494C-A03C-C8A9883FC331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CF5D2-4209-423F-865B-8D84724E9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0E321-00EE-4B93-8FFE-2C94CD009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6761CA-AB1B-4E3F-BA9F-40D4920E9A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90CD1-2A8A-42E7-8E54-4841996D0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77344-B486-4AD7-A105-146F90BD2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5AB44-B055-43CB-A428-5E42FAB59D34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61360-921E-4C3C-B8EE-FC997F92B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EE8E4-32EC-40E3-994F-E2ACCB7C7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076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9EFC2-449F-435D-9F88-AF761EC8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C6DF-9A02-4D4F-8566-9DB5DFDEF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F9CD4-15C2-48FC-A22D-4F467BB69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5352AD3-D06F-4A86-8A3E-FE524A3CD3FF}" type="datetime1">
              <a:rPr lang="en-US" smtClean="0"/>
              <a:pPr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ADB0C-03D6-4F8F-8B7A-892790FA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Criminal Weather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A7FF5-5BB7-45EA-9746-56FB16129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AA6127CF-E54A-40A6-970D-1383B46978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83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22ADE-C3C0-4F1D-A81F-72439F3C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4F245B-6F36-4301-B605-1F584ECC2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28798-C051-427B-83EE-7A3D1218A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DDBC9-F61A-4808-92DE-8548BA7E511D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17684-47E6-40CB-8ACC-A0414EEEC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84979-37EA-4099-A81B-FE6FD6CF4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63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84D93-A777-4DE5-9184-7FB3122F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750A2-438C-41D1-8380-C2D474D69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BBCFDE-AE66-4D67-ACA8-0BCE0B616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803836-9988-4E96-A4FD-E0EBA8AD9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42217-08B5-4228-83BD-A002E33938EE}" type="datetime1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3808C-6D05-470B-9D57-4CB1FADCC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DC792-8FBF-44E6-BFA1-6CB7F5E1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2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FF52-A779-45CC-82DC-864A65F1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0B35A-80CE-4E59-8B56-C10230403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FD8C0-1C23-4862-AF5D-1B2FC7541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18727C-590A-4597-9FDB-766DBB99C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7BCAFA-F0DD-4C63-8601-57285C3A99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F9D73E-FAF9-45B5-93BF-6EF162CAE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6BC79-E009-4F32-9F4F-60DEAC9AA7C1}" type="datetime1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CC8892-5271-4F8F-9B05-B1812F6C5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C12EDA-2128-4867-852E-8E192FE5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12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9384-D44A-4DA3-BFFC-574FD836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B0E84B-A43A-4540-BA20-9BC897125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EE8F-A73E-4BCD-890A-986766D356E8}" type="datetime1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7823F-CFC4-44ED-A713-BC001B3E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AF963-1EC8-4C79-8E49-84CB45850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620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34BF86-3048-4DBA-8250-CA838A0E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AE281-4AE8-4F0A-A025-80E3FCE613CF}" type="datetime1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177424-1BF6-4399-B4E7-014F21204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E54C5-B482-41F7-A5A6-D7CD102B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1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4408-081C-4979-9F9A-B1C124EE6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C790F-FA52-4B72-81BD-4F975CB8E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7669C-EBBC-496A-B687-283DBD6B9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C3B3A-D9B3-447B-9FC7-59AB1CEC9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6FD6-EE57-4FCB-BD5A-FA71979F72C2}" type="datetime1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45E69-B134-4142-BC37-EC84A5AEA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9C8CD5-F31D-4911-8480-BA5E89BC0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E4AB-8E2D-49E0-8FB7-63466F399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CF2000-17CA-4CCC-ACF6-58B08B414E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010C7-E24A-4CC5-9D14-C6C6CE7B3D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829F4-E434-43F6-AA29-5DB451497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27A9F-FFBE-4CF8-85F0-6715571632A0}" type="datetime1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D5490-C979-4BA6-A3DA-8944E0D5D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0BFA2-3D93-4454-AFD1-A8340DEA4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80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bg1">
                <a:lumMod val="50000"/>
                <a:lumOff val="50000"/>
              </a:schemeClr>
            </a:gs>
            <a:gs pos="0">
              <a:schemeClr val="bg1">
                <a:lumMod val="95000"/>
                <a:lumOff val="5000"/>
              </a:schemeClr>
            </a:gs>
            <a:gs pos="92000">
              <a:schemeClr val="accent5">
                <a:lumMod val="60000"/>
                <a:lumOff val="40000"/>
              </a:schemeClr>
            </a:gs>
            <a:gs pos="100000">
              <a:schemeClr val="accent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CB16A-F643-46E1-A51C-8A476898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F140B-A492-4A2D-AA3A-86F0408AB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3004E-4EC8-4BD8-8654-F13369A3E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414A0-764A-43D1-A10E-D337EC90DF0D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18D5C-5870-45CE-B5F1-EBED2520CC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Criminal Weather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24059-2F3B-4588-978C-5751A0DA23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127CF-E54A-40A6-970D-1383B4697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545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www.denvergov.org/opendata/dataset/city-and-county-of-denver-crime" TargetMode="External"/><Relationship Id="rId7" Type="http://schemas.openxmlformats.org/officeDocument/2006/relationships/image" Target="../media/image4.png"/><Relationship Id="rId12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microsoft.com/office/2007/relationships/hdphoto" Target="../media/hdphoto2.wdp"/><Relationship Id="rId4" Type="http://schemas.openxmlformats.org/officeDocument/2006/relationships/hyperlink" Target="https://www.worldweatheronline.com/developer/api/docs/historical-weather-api.aspx#qparameter" TargetMode="Externa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Twenty Best Instagram Photographers in Denver, Colorado, in 2017 |  Westword">
            <a:extLst>
              <a:ext uri="{FF2B5EF4-FFF2-40B4-BE49-F238E27FC236}">
                <a16:creationId xmlns:a16="http://schemas.microsoft.com/office/drawing/2014/main" id="{B55FBA72-E310-4F1C-BA49-B5B797BD0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6" r="5782" b="-1"/>
          <a:stretch/>
        </p:blipFill>
        <p:spPr bwMode="auto">
          <a:xfrm>
            <a:off x="4117521" y="10"/>
            <a:ext cx="80744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48029-7C45-4671-A986-9D8A00A4F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/>
              <a:t>Criminal Weather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A3E38C-4E27-44BB-BB15-A00B92279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022601"/>
            <a:ext cx="3941499" cy="415436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/>
              <a:t>Melanie Nolker</a:t>
            </a:r>
            <a:r>
              <a:rPr lang="en-US" sz="2000"/>
              <a:t>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/>
              <a:t>Lisa Stroh</a:t>
            </a:r>
            <a:r>
              <a:rPr lang="en-US" sz="2000"/>
              <a:t>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/>
              <a:t>Kathy Nguyen</a:t>
            </a:r>
            <a:r>
              <a:rPr lang="en-US" sz="2000"/>
              <a:t>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/>
              <a:t>April Lagnevall</a:t>
            </a:r>
            <a:r>
              <a:rPr lang="en-US" sz="2000"/>
              <a:t> 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1"/>
              <a:t>Haifa Najdawi</a:t>
            </a:r>
            <a:endParaRPr lang="en-US" sz="20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5BE987-BE44-407C-A977-A6D63F2D9278}"/>
              </a:ext>
            </a:extLst>
          </p:cNvPr>
          <p:cNvSpPr/>
          <p:nvPr/>
        </p:nvSpPr>
        <p:spPr>
          <a:xfrm>
            <a:off x="890016" y="1341563"/>
            <a:ext cx="2123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chemeClr val="accent1"/>
                </a:solidFill>
              </a:rPr>
              <a:t>In the city of Denver</a:t>
            </a:r>
          </a:p>
        </p:txBody>
      </p:sp>
    </p:spTree>
    <p:extLst>
      <p:ext uri="{BB962C8B-B14F-4D97-AF65-F5344CB8AC3E}">
        <p14:creationId xmlns:p14="http://schemas.microsoft.com/office/powerpoint/2010/main" val="2249240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grass, outdoor, sky, nature&#10;&#10;Description automatically generated">
            <a:extLst>
              <a:ext uri="{FF2B5EF4-FFF2-40B4-BE49-F238E27FC236}">
                <a16:creationId xmlns:a16="http://schemas.microsoft.com/office/drawing/2014/main" id="{EA75EC5A-2EDB-477F-930B-1887E6B55C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8" b="20112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E0F2D99-F677-499C-9A39-BE28C7FF7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4924BC6-CDBD-4548-B504-BDBB8FC91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9CB42-FD62-451D-9C87-B3F507A14816}" type="datetime1">
              <a:rPr lang="en-US" smtClean="0"/>
              <a:t>12/16/2020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5EACD2-EAE4-498E-85F7-E528D6D66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8E2748C-81F2-47A2-9ED9-C38A76B79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98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bg1">
                <a:lumMod val="50000"/>
                <a:lumOff val="50000"/>
              </a:schemeClr>
            </a:gs>
            <a:gs pos="0">
              <a:schemeClr val="bg1">
                <a:lumMod val="95000"/>
                <a:lumOff val="5000"/>
              </a:schemeClr>
            </a:gs>
            <a:gs pos="92000">
              <a:schemeClr val="accent5">
                <a:lumMod val="60000"/>
                <a:lumOff val="40000"/>
              </a:schemeClr>
            </a:gs>
            <a:gs pos="100000">
              <a:schemeClr val="accent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CCFD-413A-455D-874D-316A7656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956" y="658812"/>
            <a:ext cx="5510763" cy="760072"/>
          </a:xfrm>
        </p:spPr>
        <p:txBody>
          <a:bodyPr anchor="t">
            <a:normAutofit/>
          </a:bodyPr>
          <a:lstStyle/>
          <a:p>
            <a:r>
              <a:rPr lang="en-US" dirty="0"/>
              <a:t>Motivation &amp;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42C0-B2A1-4D4F-A197-F5DEAB754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956" y="1309350"/>
            <a:ext cx="5635932" cy="4899154"/>
          </a:xfrm>
        </p:spPr>
        <p:txBody>
          <a:bodyPr>
            <a:normAutofit fontScale="92500" lnSpcReduction="10000"/>
          </a:bodyPr>
          <a:lstStyle/>
          <a:p>
            <a:r>
              <a:rPr lang="en-US" sz="3500" b="1" dirty="0">
                <a:solidFill>
                  <a:schemeClr val="tx2">
                    <a:lumMod val="75000"/>
                    <a:alpha val="80000"/>
                  </a:schemeClr>
                </a:solidFill>
              </a:rPr>
              <a:t>Does weather have an impact on a crime? </a:t>
            </a:r>
          </a:p>
          <a:p>
            <a:pPr>
              <a:lnSpc>
                <a:spcPct val="110000"/>
              </a:lnSpc>
            </a:pPr>
            <a:r>
              <a:rPr lang="en-US" sz="3000" dirty="0">
                <a:solidFill>
                  <a:schemeClr val="tx1">
                    <a:alpha val="80000"/>
                  </a:schemeClr>
                </a:solidFill>
              </a:rPr>
              <a:t>Find if there is a correlation in non-traffic crime in the city of Denver compared to various weather conditions.</a:t>
            </a:r>
          </a:p>
          <a:p>
            <a:pPr lvl="1">
              <a:spcBef>
                <a:spcPts val="1800"/>
              </a:spcBef>
            </a:pPr>
            <a:r>
              <a:rPr lang="en-US" sz="2800" b="1" dirty="0">
                <a:solidFill>
                  <a:srgbClr val="FFC000">
                    <a:alpha val="80000"/>
                  </a:srgbClr>
                </a:solidFill>
              </a:rPr>
              <a:t>Hypothesis: </a:t>
            </a: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Weather has an impact on non-traffic crime in Denver.</a:t>
            </a:r>
          </a:p>
          <a:p>
            <a:pPr lvl="1">
              <a:spcBef>
                <a:spcPts val="1800"/>
              </a:spcBef>
            </a:pPr>
            <a:r>
              <a:rPr lang="en-US" sz="2800" b="1" dirty="0">
                <a:solidFill>
                  <a:srgbClr val="FFC000">
                    <a:alpha val="80000"/>
                  </a:srgbClr>
                </a:solidFill>
              </a:rPr>
              <a:t>Null Hypothesis: </a:t>
            </a:r>
            <a:r>
              <a:rPr lang="en-US" sz="2800" dirty="0">
                <a:solidFill>
                  <a:schemeClr val="tx1">
                    <a:alpha val="80000"/>
                  </a:schemeClr>
                </a:solidFill>
              </a:rPr>
              <a:t>Weather does not impact non-traffic crime in Denver.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D64CD0A-802B-4E1E-9F6E-30A16C3891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4762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C9FCF8-8637-4D06-AB7A-ED9374722F1A}" type="datetime1">
              <a:rPr lang="en-US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12/16/2020</a:t>
            </a:fld>
            <a:endParaRPr lang="en-US" sz="1000">
              <a:solidFill>
                <a:srgbClr val="FFFFFF"/>
              </a:solidFill>
            </a:endParaRP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7667807-0765-4398-8850-194F3FDE4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59713" y="6025942"/>
            <a:ext cx="3497262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000" dirty="0">
                <a:solidFill>
                  <a:schemeClr val="bg1">
                    <a:alpha val="60000"/>
                  </a:schemeClr>
                </a:solidFill>
              </a:rPr>
              <a:t>Criminal Weather</a:t>
            </a:r>
          </a:p>
        </p:txBody>
      </p:sp>
      <p:pic>
        <p:nvPicPr>
          <p:cNvPr id="7" name="Picture 2" descr="The Twenty Best Instagram Photographers in Denver, Colorado, in 2017 |  Westword">
            <a:extLst>
              <a:ext uri="{FF2B5EF4-FFF2-40B4-BE49-F238E27FC236}">
                <a16:creationId xmlns:a16="http://schemas.microsoft.com/office/drawing/2014/main" id="{EC9B4940-0F32-47A9-B400-7D6761AFF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2" r="14968" b="-2"/>
          <a:stretch/>
        </p:blipFill>
        <p:spPr bwMode="auto"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noFill/>
          <a:effectLst>
            <a:outerShdw blurRad="381000" dist="1524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250DA48B-1F77-4733-850C-458CF2CA087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A6127CF-E54A-40A6-970D-1383B46978F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90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CCFD-413A-455D-874D-316A7656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365125"/>
            <a:ext cx="10515600" cy="963803"/>
          </a:xfrm>
        </p:spPr>
        <p:txBody>
          <a:bodyPr/>
          <a:lstStyle/>
          <a:p>
            <a:r>
              <a:rPr lang="en-US" dirty="0"/>
              <a:t>Questions &amp;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42C0-B2A1-4D4F-A197-F5DEAB754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829" y="3048413"/>
            <a:ext cx="8080247" cy="34081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Datasets Used: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Crime data: </a:t>
            </a:r>
            <a:r>
              <a:rPr lang="en-US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https://www.denvergov.org/opendata/dataset/city-and-county-of-denver-crime</a:t>
            </a:r>
            <a:r>
              <a:rPr lang="en-US" dirty="0">
                <a:solidFill>
                  <a:schemeClr val="bg2"/>
                </a:solidFill>
              </a:rPr>
              <a:t> 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Downloaded .csv file of Denver city crime from 1/1/2016 to 9/9/2020</a:t>
            </a:r>
          </a:p>
          <a:p>
            <a:pPr marL="0" indent="0">
              <a:buNone/>
            </a:pPr>
            <a:endParaRPr lang="en-US" sz="300" dirty="0"/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Weather data: </a:t>
            </a:r>
            <a:r>
              <a:rPr lang="en-US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https://www.worldweatheronline.com/developer/api/docs/historical-weather-api.aspx#qparameter</a:t>
            </a:r>
            <a:endParaRPr lang="en-US" dirty="0">
              <a:solidFill>
                <a:schemeClr val="bg2"/>
              </a:solidFill>
            </a:endParaRPr>
          </a:p>
          <a:p>
            <a:pPr marL="742950" lvl="1" indent="-285750">
              <a:lnSpc>
                <a:spcPct val="120000"/>
              </a:lnSpc>
            </a:pPr>
            <a:r>
              <a:rPr lang="en-US" dirty="0"/>
              <a:t>Weather API = API and pulls weather data for every day from 1/1/2016 to 8/31/2020</a:t>
            </a:r>
          </a:p>
          <a:p>
            <a:pPr marL="742950" lvl="1" indent="-285750">
              <a:lnSpc>
                <a:spcPct val="120000"/>
              </a:lnSpc>
            </a:pPr>
            <a:r>
              <a:rPr lang="en-US" dirty="0"/>
              <a:t>Pull multiple weather conditions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D49D4-FC1A-47E6-ABEE-5A59438E5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24F5-615C-4D77-80D1-2C6A0C08A0B3}" type="datetime1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8EB7B-D227-4F92-B247-93CA2E458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99BD6-3EF6-4AF8-A0D1-754B74B6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2BC50A-C58F-40E5-9647-8871FBAF6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3061" y="3875898"/>
            <a:ext cx="3391226" cy="2181617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C559993-8173-4B8C-9433-3366CD1DB3E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r="8185"/>
          <a:stretch/>
        </p:blipFill>
        <p:spPr>
          <a:xfrm>
            <a:off x="5863912" y="1051364"/>
            <a:ext cx="6222818" cy="19315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A1E1CCC-5DAC-4A66-ACC4-3DFAE4275084}"/>
              </a:ext>
            </a:extLst>
          </p:cNvPr>
          <p:cNvSpPr/>
          <p:nvPr/>
        </p:nvSpPr>
        <p:spPr>
          <a:xfrm>
            <a:off x="484631" y="1134698"/>
            <a:ext cx="5402489" cy="1846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Is there a correlation between crime &amp; weather?</a:t>
            </a:r>
          </a:p>
          <a:p>
            <a:pPr marL="742950" lvl="1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type of offenses will be used to analyze crime rates?</a:t>
            </a:r>
          </a:p>
          <a:p>
            <a:pPr marL="742950" lvl="1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What weather conditions will be used to compare to offenses?</a:t>
            </a:r>
          </a:p>
        </p:txBody>
      </p:sp>
      <p:pic>
        <p:nvPicPr>
          <p:cNvPr id="1030" name="Picture 6" descr="Rain clipart 3 | Nice clip art">
            <a:extLst>
              <a:ext uri="{FF2B5EF4-FFF2-40B4-BE49-F238E27FC236}">
                <a16:creationId xmlns:a16="http://schemas.microsoft.com/office/drawing/2014/main" id="{598C6325-F107-47F9-9324-A9C9764B4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67" b="96943" l="2273" r="95455">
                        <a14:foregroundMark x1="44091" y1="13974" x2="44091" y2="13974"/>
                        <a14:foregroundMark x1="26364" y1="17904" x2="54545" y2="14410"/>
                        <a14:foregroundMark x1="54545" y1="14410" x2="77727" y2="27511"/>
                        <a14:foregroundMark x1="22273" y1="17904" x2="46818" y2="12227"/>
                        <a14:foregroundMark x1="46818" y1="12227" x2="69091" y2="18777"/>
                        <a14:foregroundMark x1="69091" y1="18777" x2="85000" y2="34934"/>
                        <a14:foregroundMark x1="85000" y1="34934" x2="85000" y2="35371"/>
                        <a14:foregroundMark x1="43636" y1="9170" x2="60909" y2="12227"/>
                        <a14:foregroundMark x1="46364" y1="7860" x2="57727" y2="9170"/>
                        <a14:foregroundMark x1="47273" y1="5240" x2="57727" y2="7424"/>
                        <a14:foregroundMark x1="9091" y1="38865" x2="29091" y2="26638"/>
                        <a14:foregroundMark x1="29091" y1="26638" x2="51818" y2="32314"/>
                        <a14:foregroundMark x1="51818" y1="32314" x2="75000" y2="31878"/>
                        <a14:foregroundMark x1="75000" y1="31878" x2="91818" y2="48908"/>
                        <a14:foregroundMark x1="91818" y1="48908" x2="79091" y2="68122"/>
                        <a14:foregroundMark x1="79091" y1="68122" x2="56364" y2="67686"/>
                        <a14:foregroundMark x1="56364" y1="67686" x2="34545" y2="59389"/>
                        <a14:foregroundMark x1="34545" y1="59389" x2="10909" y2="58952"/>
                        <a14:foregroundMark x1="10909" y1="58952" x2="7727" y2="36681"/>
                        <a14:foregroundMark x1="7727" y1="36681" x2="21364" y2="28821"/>
                        <a14:foregroundMark x1="2727" y1="47598" x2="3636" y2="55022"/>
                        <a14:foregroundMark x1="10909" y1="67249" x2="10909" y2="68122"/>
                        <a14:foregroundMark x1="11818" y1="56769" x2="62727" y2="59389"/>
                        <a14:foregroundMark x1="62727" y1="59389" x2="55909" y2="37991"/>
                        <a14:foregroundMark x1="55909" y1="37991" x2="41818" y2="33188"/>
                        <a14:foregroundMark x1="83636" y1="67686" x2="87727" y2="45852"/>
                        <a14:foregroundMark x1="81818" y1="67249" x2="85000" y2="65939"/>
                        <a14:foregroundMark x1="90909" y1="59825" x2="90909" y2="59825"/>
                        <a14:foregroundMark x1="94091" y1="55895" x2="94091" y2="55895"/>
                        <a14:foregroundMark x1="95909" y1="58079" x2="95909" y2="58079"/>
                        <a14:foregroundMark x1="83636" y1="79039" x2="83636" y2="79039"/>
                        <a14:foregroundMark x1="64091" y1="82096" x2="64091" y2="82096"/>
                        <a14:foregroundMark x1="47273" y1="92140" x2="47273" y2="92140"/>
                        <a14:foregroundMark x1="35455" y1="76856" x2="35455" y2="76856"/>
                        <a14:foregroundMark x1="16818" y1="91266" x2="16818" y2="91266"/>
                        <a14:foregroundMark x1="50455" y1="89520" x2="50455" y2="89520"/>
                        <a14:foregroundMark x1="49545" y1="90830" x2="49545" y2="90830"/>
                        <a14:foregroundMark x1="45455" y1="96943" x2="45455" y2="969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752">
            <a:off x="11162374" y="3032565"/>
            <a:ext cx="1001594" cy="104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0497B8-072D-4548-98D4-FB43FA405C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86" b="99554" l="1778" r="97778">
                        <a14:foregroundMark x1="66667" y1="8036" x2="66667" y2="8036"/>
                        <a14:foregroundMark x1="67556" y1="2232" x2="67556" y2="2232"/>
                        <a14:foregroundMark x1="32889" y1="8036" x2="32889" y2="8036"/>
                        <a14:foregroundMark x1="8000" y1="32589" x2="8000" y2="32589"/>
                        <a14:foregroundMark x1="2222" y1="32143" x2="2222" y2="32143"/>
                        <a14:foregroundMark x1="11111" y1="66518" x2="11111" y2="66518"/>
                        <a14:foregroundMark x1="35111" y1="88839" x2="35111" y2="88839"/>
                        <a14:foregroundMark x1="32889" y1="95089" x2="32889" y2="95089"/>
                        <a14:foregroundMark x1="31111" y1="99554" x2="31111" y2="99554"/>
                        <a14:foregroundMark x1="69778" y1="97768" x2="69778" y2="97768"/>
                        <a14:foregroundMark x1="97778" y1="70536" x2="97778" y2="70536"/>
                        <a14:foregroundMark x1="95556" y1="29911" x2="95556" y2="299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29382">
            <a:off x="8551862" y="3178250"/>
            <a:ext cx="914402" cy="9103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22C603C-6B83-44A9-81DD-F4C9C21F881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625" b="98750" l="8280" r="92357">
                        <a14:foregroundMark x1="64650" y1="11250" x2="78662" y2="26875"/>
                        <a14:foregroundMark x1="78662" y1="26875" x2="88854" y2="53125"/>
                        <a14:foregroundMark x1="88854" y1="53125" x2="78662" y2="48750"/>
                        <a14:foregroundMark x1="74204" y1="84375" x2="58599" y2="90625"/>
                        <a14:foregroundMark x1="92357" y1="47500" x2="92675" y2="62500"/>
                        <a14:foregroundMark x1="68790" y1="5625" x2="74841" y2="10625"/>
                        <a14:foregroundMark x1="64650" y1="96250" x2="68790" y2="98750"/>
                        <a14:foregroundMark x1="40764" y1="54375" x2="40764" y2="54375"/>
                        <a14:foregroundMark x1="8280" y1="22500" x2="8280" y2="22500"/>
                        <a14:backgroundMark x1="11783" y1="28125" x2="11783" y2="28125"/>
                        <a14:backgroundMark x1="12420" y1="25625" x2="12420" y2="25625"/>
                        <a14:backgroundMark x1="13057" y1="26875" x2="12420" y2="33125"/>
                        <a14:backgroundMark x1="13694" y1="25625" x2="15287" y2="24375"/>
                        <a14:backgroundMark x1="13694" y1="25625" x2="15605" y2="26875"/>
                        <a14:backgroundMark x1="15287" y1="22500" x2="13057" y2="37500"/>
                        <a14:backgroundMark x1="14650" y1="22500" x2="14650" y2="22500"/>
                        <a14:backgroundMark x1="14013" y1="21875" x2="14013" y2="21875"/>
                        <a14:backgroundMark x1="10510" y1="36250" x2="10510" y2="36250"/>
                        <a14:backgroundMark x1="9554" y1="36250" x2="9554" y2="36250"/>
                        <a14:backgroundMark x1="10191" y1="37500" x2="10191" y2="37500"/>
                        <a14:backgroundMark x1="10510" y1="34375" x2="10510" y2="34375"/>
                        <a14:backgroundMark x1="10191" y1="36250" x2="10191" y2="36250"/>
                        <a14:backgroundMark x1="9554" y1="36875" x2="13694" y2="22500"/>
                        <a14:backgroundMark x1="14968" y1="19375" x2="14968" y2="19375"/>
                        <a14:backgroundMark x1="14968" y1="23125" x2="14968" y2="23125"/>
                        <a14:backgroundMark x1="14650" y1="21875" x2="17834" y2="2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938589" flipH="1">
            <a:off x="8669665" y="5463732"/>
            <a:ext cx="1329323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1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CCFD-413A-455D-874D-316A7656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752" y="349733"/>
            <a:ext cx="10515600" cy="1139723"/>
          </a:xfrm>
        </p:spPr>
        <p:txBody>
          <a:bodyPr/>
          <a:lstStyle/>
          <a:p>
            <a:r>
              <a:rPr lang="en-US" dirty="0"/>
              <a:t>Data Cleanup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42C0-B2A1-4D4F-A197-F5DEAB754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552" y="1747234"/>
            <a:ext cx="4304184" cy="4351338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Violent Crime: </a:t>
            </a:r>
          </a:p>
          <a:p>
            <a:pPr lvl="1"/>
            <a:r>
              <a:rPr lang="en-US" dirty="0"/>
              <a:t>filter for "Is Crime" = 1</a:t>
            </a:r>
          </a:p>
          <a:p>
            <a:pPr lvl="1"/>
            <a:r>
              <a:rPr lang="en-US" dirty="0"/>
              <a:t>Excluded traffic related offenses</a:t>
            </a:r>
          </a:p>
          <a:p>
            <a:pPr lvl="1"/>
            <a:r>
              <a:rPr lang="en-US" dirty="0"/>
              <a:t>Grouped .csv data by: </a:t>
            </a:r>
            <a:r>
              <a:rPr lang="en-US" dirty="0" err="1"/>
              <a:t>Occurrence_date</a:t>
            </a:r>
            <a:r>
              <a:rPr lang="en-US" dirty="0"/>
              <a:t> &amp; Offense Type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Denver Weather:</a:t>
            </a:r>
          </a:p>
          <a:p>
            <a:pPr lvl="1"/>
            <a:r>
              <a:rPr lang="en-US" dirty="0"/>
              <a:t>Avg temperature (F) per day</a:t>
            </a:r>
          </a:p>
          <a:p>
            <a:pPr lvl="1"/>
            <a:r>
              <a:rPr lang="en-US" dirty="0"/>
              <a:t>Multiple values per day:</a:t>
            </a:r>
          </a:p>
          <a:p>
            <a:pPr lvl="2"/>
            <a:r>
              <a:rPr lang="en-US" sz="2400" dirty="0"/>
              <a:t>Sum of precipitation (inches)</a:t>
            </a:r>
          </a:p>
          <a:p>
            <a:pPr lvl="2"/>
            <a:r>
              <a:rPr lang="en-US" sz="2400" dirty="0"/>
              <a:t>Avg cloud cover (%)</a:t>
            </a:r>
          </a:p>
          <a:p>
            <a:pPr lvl="2"/>
            <a:r>
              <a:rPr lang="en-US" sz="2400" dirty="0"/>
              <a:t>Avg wind speed (mph)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8BEF2A3-8F59-4A42-96C9-8090945E2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F9331-8EAB-4813-BC0B-33DA0484FF78}" type="datetime1">
              <a:rPr lang="en-US" smtClean="0"/>
              <a:t>12/16/2020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0DB719F-AE01-4BC9-ADE9-AF14F4591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11328E-B3CC-40BF-918D-463D56715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A0CD7B-72A9-4D41-BFDD-9F9587C2B9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37" r="13313"/>
          <a:stretch/>
        </p:blipFill>
        <p:spPr>
          <a:xfrm>
            <a:off x="5408497" y="3814673"/>
            <a:ext cx="6111532" cy="18723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7861CF-4D7B-4AED-9DAE-B1177A68F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711" y="1840992"/>
            <a:ext cx="7229105" cy="156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17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CCFD-413A-455D-874D-316A7656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20" y="316357"/>
            <a:ext cx="10515600" cy="1020445"/>
          </a:xfrm>
        </p:spPr>
        <p:txBody>
          <a:bodyPr/>
          <a:lstStyle/>
          <a:p>
            <a:r>
              <a:rPr lang="en-US" dirty="0"/>
              <a:t>Data Over Time Analysis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F3C19-C3C2-414F-A5C9-9A76C0DA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0E7A-145B-4305-A340-5D82B337A99D}" type="datetime1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3D4F3-F5E7-486D-8924-4305BC9A3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F1E94-7003-4906-92B1-BA58D8FF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5</a:t>
            </a:fld>
            <a:endParaRPr lang="en-US"/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3EA7CD41-8ED8-4643-AB7B-8E25F0D694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2" b="13610"/>
          <a:stretch/>
        </p:blipFill>
        <p:spPr>
          <a:xfrm>
            <a:off x="456084" y="1202690"/>
            <a:ext cx="8056980" cy="4881118"/>
          </a:xfrm>
          <a:prstGeom prst="rect">
            <a:avLst/>
          </a:prstGeom>
        </p:spPr>
      </p:pic>
      <p:pic>
        <p:nvPicPr>
          <p:cNvPr id="3074" name="Picture 2" descr="Bar Chart Arrow clipart - Chart, Diagram, Arrow, transparent clip art">
            <a:extLst>
              <a:ext uri="{FF2B5EF4-FFF2-40B4-BE49-F238E27FC236}">
                <a16:creationId xmlns:a16="http://schemas.microsoft.com/office/drawing/2014/main" id="{D572D292-ACBF-46CA-B2DD-3C662CB9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99556" l="1778" r="99556">
                        <a14:foregroundMark x1="91111" y1="12889" x2="83111" y2="32889"/>
                        <a14:foregroundMark x1="13333" y1="57333" x2="30222" y2="69778"/>
                        <a14:foregroundMark x1="40444" y1="71111" x2="56000" y2="37333"/>
                        <a14:foregroundMark x1="60000" y1="37778" x2="73333" y2="51111"/>
                        <a14:foregroundMark x1="76889" y1="51111" x2="84000" y2="36000"/>
                        <a14:foregroundMark x1="80000" y1="20444" x2="99556" y2="8889"/>
                        <a14:foregroundMark x1="99556" y1="8889" x2="97333" y2="25333"/>
                        <a14:foregroundMark x1="96444" y1="5333" x2="96444" y2="5333"/>
                        <a14:foregroundMark x1="6222" y1="61333" x2="6222" y2="61333"/>
                        <a14:foregroundMark x1="2222" y1="67556" x2="2222" y2="67556"/>
                        <a14:foregroundMark x1="14222" y1="80444" x2="14222" y2="80444"/>
                        <a14:foregroundMark x1="6222" y1="64000" x2="6222" y2="64000"/>
                        <a14:foregroundMark x1="14667" y1="87556" x2="14667" y2="87556"/>
                        <a14:foregroundMark x1="19111" y1="94667" x2="19111" y2="94667"/>
                        <a14:foregroundMark x1="19111" y1="82222" x2="19111" y2="82222"/>
                        <a14:foregroundMark x1="16000" y1="74667" x2="19111" y2="90222"/>
                        <a14:foregroundMark x1="13333" y1="95556" x2="20889" y2="96444"/>
                        <a14:foregroundMark x1="59111" y1="58222" x2="57778" y2="96000"/>
                        <a14:foregroundMark x1="35111" y1="92444" x2="43111" y2="88889"/>
                        <a14:foregroundMark x1="87111" y1="58222" x2="80000" y2="99556"/>
                        <a14:foregroundMark x1="99556" y1="2667" x2="99556" y2="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868" y="1422146"/>
            <a:ext cx="2849512" cy="93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9CEFB034-1154-424E-9365-EC7430749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88868" y="2556131"/>
            <a:ext cx="3086140" cy="2769614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lnSpc>
                <a:spcPct val="140000"/>
              </a:lnSpc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To further view data over 5-year time period: </a:t>
            </a:r>
          </a:p>
          <a:p>
            <a:pPr marL="0" indent="0" algn="ctr">
              <a:lnSpc>
                <a:spcPct val="140000"/>
              </a:lnSpc>
              <a:spcBef>
                <a:spcPts val="600"/>
              </a:spcBef>
              <a:buNone/>
            </a:pPr>
            <a:r>
              <a:rPr lang="en-US" dirty="0"/>
              <a:t>Scatter plot of Number of criminal offenses &amp; Weather measures (y-axes) over 5 years (x-axis)</a:t>
            </a:r>
          </a:p>
        </p:txBody>
      </p:sp>
    </p:spTree>
    <p:extLst>
      <p:ext uri="{BB962C8B-B14F-4D97-AF65-F5344CB8AC3E}">
        <p14:creationId xmlns:p14="http://schemas.microsoft.com/office/powerpoint/2010/main" val="1123760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CCFD-413A-455D-874D-316A7656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365125"/>
            <a:ext cx="10515600" cy="1061339"/>
          </a:xfrm>
        </p:spPr>
        <p:txBody>
          <a:bodyPr/>
          <a:lstStyle/>
          <a:p>
            <a:r>
              <a:rPr lang="en-US" dirty="0"/>
              <a:t>Seasonality Data Analysis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F3C19-C3C2-414F-A5C9-9A76C0DA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0E7A-145B-4305-A340-5D82B337A99D}" type="datetime1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3D4F3-F5E7-486D-8924-4305BC9A3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F1E94-7003-4906-92B1-BA58D8FF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6</a:t>
            </a:fld>
            <a:endParaRPr lang="en-US"/>
          </a:p>
        </p:txBody>
      </p:sp>
      <p:pic>
        <p:nvPicPr>
          <p:cNvPr id="14" name="Picture 13" descr="Chart, timeline, box and whisker chart&#10;&#10;Description automatically generated">
            <a:extLst>
              <a:ext uri="{FF2B5EF4-FFF2-40B4-BE49-F238E27FC236}">
                <a16:creationId xmlns:a16="http://schemas.microsoft.com/office/drawing/2014/main" id="{1D80CCD1-DEF8-4D43-BD53-8B8B7331ED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44"/>
          <a:stretch/>
        </p:blipFill>
        <p:spPr>
          <a:xfrm>
            <a:off x="411527" y="1331815"/>
            <a:ext cx="6417945" cy="4933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3494F6-71A4-43B2-8043-F921901CCF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5" b="98673" l="0" r="98655">
                        <a14:foregroundMark x1="29148" y1="5310" x2="14001" y2="39035"/>
                        <a14:foregroundMark x1="15695" y1="9735" x2="39462" y2="33628"/>
                        <a14:foregroundMark x1="18834" y1="11504" x2="10762" y2="32301"/>
                        <a14:foregroundMark x1="10762" y1="32301" x2="7175" y2="32301"/>
                        <a14:foregroundMark x1="26234" y1="57182" x2="20628" y2="98673"/>
                        <a14:foregroundMark x1="33184" y1="5752" x2="28304" y2="41867"/>
                        <a14:foregroundMark x1="20628" y1="98673" x2="20628" y2="98673"/>
                        <a14:foregroundMark x1="66913" y1="59654" x2="97758" y2="82301"/>
                        <a14:foregroundMark x1="3139" y1="12832" x2="37453" y2="38026"/>
                        <a14:foregroundMark x1="97758" y1="82301" x2="97758" y2="82301"/>
                        <a14:foregroundMark x1="41359" y1="64322" x2="14145" y2="93589"/>
                        <a14:foregroundMark x1="89238" y1="12832" x2="63788" y2="40202"/>
                        <a14:foregroundMark x1="15407" y1="58710" x2="42001" y2="77453"/>
                        <a14:foregroundMark x1="57509" y1="82301" x2="86996" y2="82301"/>
                        <a14:foregroundMark x1="86996" y1="82301" x2="94619" y2="81416"/>
                        <a14:foregroundMark x1="41678" y1="70840" x2="20628" y2="76106"/>
                        <a14:foregroundMark x1="82706" y1="60577" x2="56872" y2="67039"/>
                        <a14:foregroundMark x1="57627" y1="62566" x2="64578" y2="60023"/>
                        <a14:foregroundMark x1="20628" y1="76106" x2="41561" y2="68445"/>
                        <a14:foregroundMark x1="79665" y1="59437" x2="71300" y2="67257"/>
                        <a14:foregroundMark x1="41779" y1="72905" x2="27354" y2="75664"/>
                        <a14:foregroundMark x1="71300" y1="67257" x2="56909" y2="70010"/>
                        <a14:foregroundMark x1="27354" y1="75664" x2="20490" y2="56957"/>
                        <a14:foregroundMark x1="41447" y1="67373" x2="41256" y2="68142"/>
                        <a14:foregroundMark x1="57019" y1="72268" x2="63229" y2="73894"/>
                        <a14:foregroundMark x1="41256" y1="68142" x2="41550" y2="68219"/>
                        <a14:foregroundMark x1="63229" y1="73894" x2="84753" y2="86726"/>
                        <a14:foregroundMark x1="42174" y1="80997" x2="15695" y2="77434"/>
                        <a14:foregroundMark x1="84753" y1="86726" x2="57546" y2="83065"/>
                        <a14:foregroundMark x1="15695" y1="77434" x2="41880" y2="74989"/>
                        <a14:foregroundMark x1="41837" y1="74091" x2="10762" y2="73009"/>
                        <a14:foregroundMark x1="10762" y1="73009" x2="37668" y2="76106"/>
                        <a14:foregroundMark x1="57141" y1="74772" x2="69955" y2="73894"/>
                        <a14:foregroundMark x1="37668" y1="76106" x2="41921" y2="75815"/>
                        <a14:foregroundMark x1="41469" y1="66677" x2="36771" y2="65487"/>
                        <a14:foregroundMark x1="69955" y1="73894" x2="56937" y2="70596"/>
                        <a14:foregroundMark x1="36771" y1="65487" x2="448" y2="69912"/>
                        <a14:foregroundMark x1="57431" y1="63729" x2="83288" y2="60924"/>
                        <a14:foregroundMark x1="448" y1="69912" x2="41415" y2="65468"/>
                        <a14:foregroundMark x1="85055" y1="61796" x2="70404" y2="78319"/>
                        <a14:foregroundMark x1="70404" y1="78319" x2="57359" y2="79222"/>
                        <a14:foregroundMark x1="57761" y1="87453" x2="65022" y2="91593"/>
                        <a14:foregroundMark x1="65022" y1="91593" x2="70852" y2="90708"/>
                        <a14:foregroundMark x1="85650" y1="81416" x2="91246" y2="64850"/>
                        <a14:foregroundMark x1="86298" y1="62409" x2="77130" y2="71681"/>
                        <a14:foregroundMark x1="77130" y1="71681" x2="90583" y2="80531"/>
                        <a14:foregroundMark x1="17489" y1="83628" x2="41704" y2="84513"/>
                        <a14:foregroundMark x1="41704" y1="84513" x2="18834" y2="92035"/>
                        <a14:foregroundMark x1="18834" y1="92035" x2="30493" y2="70796"/>
                        <a14:foregroundMark x1="30493" y1="70796" x2="8969" y2="78319"/>
                        <a14:foregroundMark x1="8969" y1="78319" x2="33184" y2="87168"/>
                        <a14:foregroundMark x1="33184" y1="87168" x2="25112" y2="98673"/>
                        <a14:foregroundMark x1="27803" y1="11062" x2="32287" y2="33628"/>
                        <a14:foregroundMark x1="32287" y1="33628" x2="35874" y2="22124"/>
                        <a14:foregroundMark x1="40359" y1="32301" x2="43049" y2="9735"/>
                        <a14:foregroundMark x1="43049" y1="9735" x2="17489" y2="3097"/>
                        <a14:foregroundMark x1="17489" y1="3097" x2="6278" y2="23894"/>
                        <a14:foregroundMark x1="6278" y1="23894" x2="25112" y2="39823"/>
                        <a14:foregroundMark x1="25112" y1="39823" x2="31710" y2="40437"/>
                        <a14:foregroundMark x1="42684" y1="19004" x2="22422" y2="26549"/>
                        <a14:foregroundMark x1="22422" y1="26549" x2="17704" y2="40110"/>
                        <a14:foregroundMark x1="15260" y1="58861" x2="21525" y2="64159"/>
                        <a14:foregroundMark x1="81614" y1="17699" x2="81614" y2="17699"/>
                        <a14:foregroundMark x1="74888" y1="19469" x2="74888" y2="19469"/>
                        <a14:foregroundMark x1="76233" y1="14602" x2="76233" y2="14602"/>
                        <a14:foregroundMark x1="78027" y1="8850" x2="78027" y2="10619"/>
                        <a14:foregroundMark x1="77578" y1="11504" x2="77578" y2="11504"/>
                        <a14:foregroundMark x1="74888" y1="8850" x2="57957" y2="18943"/>
                        <a14:foregroundMark x1="57719" y1="23989" x2="77578" y2="34513"/>
                        <a14:foregroundMark x1="77578" y1="34513" x2="80269" y2="21239"/>
                        <a14:foregroundMark x1="81166" y1="19469" x2="73094" y2="20796"/>
                        <a14:foregroundMark x1="73543" y1="20796" x2="98655" y2="31858"/>
                        <a14:foregroundMark x1="95466" y1="32743" x2="69955" y2="39823"/>
                        <a14:foregroundMark x1="98655" y1="31858" x2="95466" y2="32743"/>
                        <a14:foregroundMark x1="69955" y1="39823" x2="57439" y2="29943"/>
                        <a14:foregroundMark x1="57786" y1="22577" x2="90135" y2="17257"/>
                        <a14:foregroundMark x1="42744" y1="17729" x2="1345" y2="18142"/>
                        <a14:foregroundMark x1="90135" y1="17257" x2="58021" y2="17577"/>
                        <a14:foregroundMark x1="57756" y1="23202" x2="60538" y2="23451"/>
                        <a14:foregroundMark x1="1345" y1="18142" x2="42550" y2="21838"/>
                        <a14:foregroundMark x1="42425" y1="24503" x2="22422" y2="25664"/>
                        <a14:foregroundMark x1="60538" y1="23451" x2="57737" y2="23614"/>
                        <a14:foregroundMark x1="57727" y1="23830" x2="90583" y2="22124"/>
                        <a14:foregroundMark x1="22422" y1="25664" x2="42419" y2="24625"/>
                        <a14:foregroundMark x1="42195" y1="29366" x2="10762" y2="34071"/>
                        <a14:foregroundMark x1="90583" y1="22124" x2="57574" y2="27064"/>
                        <a14:foregroundMark x1="10762" y1="34071" x2="31582" y2="40491"/>
                        <a14:foregroundMark x1="57266" y1="77331" x2="60538" y2="79646"/>
                        <a14:foregroundMark x1="38017" y1="63714" x2="41448" y2="66140"/>
                        <a14:foregroundMark x1="60538" y1="79646" x2="85202" y2="85841"/>
                        <a14:foregroundMark x1="42515" y1="87977" x2="23318" y2="88938"/>
                        <a14:foregroundMark x1="85202" y1="85841" x2="57749" y2="87215"/>
                        <a14:foregroundMark x1="23318" y1="88938" x2="42236" y2="82271"/>
                        <a14:foregroundMark x1="57422" y1="80523" x2="94170" y2="82301"/>
                        <a14:foregroundMark x1="41951" y1="76431" x2="23318" y2="74336"/>
                        <a14:foregroundMark x1="94170" y1="82301" x2="57307" y2="78157"/>
                        <a14:foregroundMark x1="57084" y1="73612" x2="64574" y2="73451"/>
                        <a14:foregroundMark x1="23318" y1="74336" x2="41829" y2="73939"/>
                        <a14:foregroundMark x1="64574" y1="73451" x2="90135" y2="79646"/>
                        <a14:foregroundMark x1="90135" y1="79646" x2="74888" y2="96018"/>
                        <a14:foregroundMark x1="94726" y1="88938" x2="95964" y2="88496"/>
                        <a14:foregroundMark x1="74888" y1="96018" x2="94726" y2="88938"/>
                        <a14:foregroundMark x1="41987" y1="77173" x2="39013" y2="76549"/>
                        <a14:foregroundMark x1="95964" y1="88496" x2="57417" y2="80410"/>
                        <a14:foregroundMark x1="57687" y1="85950" x2="60987" y2="87611"/>
                        <a14:foregroundMark x1="39013" y1="76549" x2="42031" y2="78068"/>
                        <a14:foregroundMark x1="42497" y1="87611" x2="9795" y2="87611"/>
                        <a14:foregroundMark x1="60987" y1="87611" x2="57768" y2="87611"/>
                        <a14:foregroundMark x1="15668" y1="58443" x2="13651" y2="93067"/>
                        <a14:foregroundMark x1="17937" y1="19469" x2="16751" y2="39833"/>
                        <a14:foregroundMark x1="14412" y1="93871" x2="21973" y2="73451"/>
                        <a14:foregroundMark x1="19084" y1="40510" x2="17937" y2="27434"/>
                        <a14:foregroundMark x1="21973" y1="73451" x2="20526" y2="56956"/>
                        <a14:foregroundMark x1="6023" y1="68272" x2="3019" y2="78567"/>
                        <a14:foregroundMark x1="17937" y1="27434" x2="14509" y2="39182"/>
                        <a14:foregroundMark x1="3478" y1="80864" x2="14463" y2="59677"/>
                        <a14:foregroundMark x1="17578" y1="57011" x2="8739" y2="83739"/>
                        <a14:foregroundMark x1="11398" y1="38279" x2="11659" y2="35398"/>
                        <a14:foregroundMark x1="7575" y1="80452" x2="8946" y2="65330"/>
                        <a14:foregroundMark x1="11659" y1="35398" x2="10703" y2="38078"/>
                        <a14:foregroundMark x1="4560" y1="67166" x2="6986" y2="80604"/>
                        <a14:foregroundMark x1="9310" y1="85831" x2="10623" y2="63612"/>
                        <a14:foregroundMark x1="93722" y1="68142" x2="85202" y2="89823"/>
                        <a14:foregroundMark x1="85202" y1="89823" x2="75336" y2="92478"/>
                        <a14:foregroundMark x1="86099" y1="29204" x2="77578" y2="30973"/>
                        <a14:foregroundMark x1="75336" y1="55310" x2="75336" y2="55310"/>
                        <a14:foregroundMark x1="71300" y1="57080" x2="71300" y2="57080"/>
                        <a14:foregroundMark x1="81166" y1="55310" x2="81166" y2="55310"/>
                        <a14:foregroundMark x1="85202" y1="57522" x2="85202" y2="57522"/>
                        <a14:foregroundMark x1="88341" y1="60619" x2="88341" y2="60619"/>
                        <a14:foregroundMark x1="88341" y1="58407" x2="73094" y2="55310"/>
                        <a14:foregroundMark x1="91480" y1="59735" x2="83857" y2="57522"/>
                        <a14:foregroundMark x1="4036" y1="71239" x2="4344" y2="81290"/>
                        <a14:foregroundMark x1="3587" y1="80531" x2="3908" y2="81403"/>
                        <a14:foregroundMark x1="41256" y1="61504" x2="41256" y2="61504"/>
                        <a14:foregroundMark x1="42601" y1="62832" x2="42601" y2="62832"/>
                        <a14:foregroundMark x1="42601" y1="61062" x2="42601" y2="61062"/>
                        <a14:foregroundMark x1="41256" y1="60619" x2="41256" y2="60619"/>
                        <a14:foregroundMark x1="41704" y1="61504" x2="43498" y2="65044"/>
                        <a14:foregroundMark x1="41480" y1="61062" x2="41704" y2="61504"/>
                        <a14:foregroundMark x1="41256" y1="60619" x2="41480" y2="61062"/>
                        <a14:foregroundMark x1="89238" y1="57522" x2="94619" y2="64602"/>
                        <a14:foregroundMark x1="3139" y1="70796" x2="742" y2="82225"/>
                        <a14:foregroundMark x1="82063" y1="1770" x2="67713" y2="885"/>
                        <a14:backgroundMark x1="50673" y1="11504" x2="48879" y2="49558"/>
                        <a14:backgroundMark x1="71277" y1="52128" x2="51121" y2="55310"/>
                        <a14:backgroundMark x1="49851" y1="62832" x2="48879" y2="68584"/>
                        <a14:backgroundMark x1="49978" y1="62080" x2="49851" y2="62832"/>
                        <a14:backgroundMark x1="51121" y1="55310" x2="50150" y2="61062"/>
                        <a14:backgroundMark x1="96773" y1="54927" x2="99552" y2="46018"/>
                        <a14:backgroundMark x1="87892" y1="52212" x2="90583" y2="51770"/>
                        <a14:backgroundMark x1="89331" y1="55798" x2="90807" y2="56526"/>
                        <a14:backgroundMark x1="51121" y1="43805" x2="63229" y2="47345"/>
                        <a14:backgroundMark x1="46637" y1="43363" x2="48569" y2="58231"/>
                        <a14:backgroundMark x1="47534" y1="41593" x2="26457" y2="50442"/>
                        <a14:backgroundMark x1="26457" y1="50442" x2="2691" y2="50885"/>
                        <a14:backgroundMark x1="2691" y1="50885" x2="0" y2="46460"/>
                        <a14:backgroundMark x1="2242" y1="42920" x2="32735" y2="51770"/>
                        <a14:backgroundMark x1="11659" y1="51770" x2="0" y2="63717"/>
                        <a14:backgroundMark x1="3139" y1="94690" x2="245" y2="92650"/>
                        <a14:backgroundMark x1="2242" y1="92478" x2="2167" y2="91989"/>
                        <a14:backgroundMark x1="328" y1="70231" x2="0" y2="68584"/>
                        <a14:backgroundMark x1="5381" y1="95575" x2="4506" y2="91184"/>
                        <a14:backgroundMark x1="3139" y1="92920" x2="9417" y2="99558"/>
                        <a14:backgroundMark x1="48922" y1="62832" x2="50673" y2="98673"/>
                        <a14:backgroundMark x1="48909" y1="62569" x2="48922" y2="62832"/>
                        <a14:backgroundMark x1="39462" y1="54425" x2="41920" y2="60315"/>
                        <a14:backgroundMark x1="43498" y1="61504" x2="43498" y2="61504"/>
                        <a14:backgroundMark x1="43049" y1="60619" x2="43049" y2="60619"/>
                        <a14:backgroundMark x1="2242" y1="12832" x2="2242" y2="12832"/>
                        <a14:backgroundMark x1="90583" y1="57080" x2="90583" y2="57080"/>
                        <a14:backgroundMark x1="89238" y1="56637" x2="89238" y2="56637"/>
                        <a14:backgroundMark x1="99552" y1="32743" x2="99552" y2="32743"/>
                        <a14:backgroundMark x1="99552" y1="31858" x2="99552" y2="31858"/>
                        <a14:backgroundMark x1="67265" y1="442" x2="67265" y2="442"/>
                        <a14:backgroundMark x1="68161" y1="442" x2="68161" y2="442"/>
                        <a14:backgroundMark x1="0" y1="19027" x2="4036" y2="8407"/>
                        <a14:backgroundMark x1="1345" y1="87168" x2="1345" y2="87168"/>
                        <a14:backgroundMark x1="1345" y1="84956" x2="1345" y2="84956"/>
                        <a14:backgroundMark x1="448" y1="82301" x2="3587" y2="93805"/>
                        <a14:backgroundMark x1="43498" y1="61062" x2="43498" y2="61062"/>
                        <a14:backgroundMark x1="43049" y1="61504" x2="43049" y2="61504"/>
                        <a14:backgroundMark x1="96413" y1="88938" x2="96413" y2="88938"/>
                        <a14:backgroundMark x1="67713" y1="0" x2="67713" y2="0"/>
                      </a14:backgroundRemoval>
                    </a14:imgEffect>
                  </a14:imgLayer>
                </a14:imgProps>
              </a:ext>
            </a:extLst>
          </a:blip>
          <a:srcRect l="50825" b="49422"/>
          <a:stretch/>
        </p:blipFill>
        <p:spPr>
          <a:xfrm>
            <a:off x="8153400" y="5043404"/>
            <a:ext cx="1018199" cy="10613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C5CDBF-7A1B-458C-8384-3DCCBACFCA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5" b="98673" l="0" r="98655">
                        <a14:foregroundMark x1="29148" y1="5310" x2="14001" y2="39035"/>
                        <a14:foregroundMark x1="15695" y1="9735" x2="39462" y2="33628"/>
                        <a14:foregroundMark x1="18834" y1="11504" x2="10762" y2="32301"/>
                        <a14:foregroundMark x1="10762" y1="32301" x2="7175" y2="32301"/>
                        <a14:foregroundMark x1="26234" y1="57182" x2="20628" y2="98673"/>
                        <a14:foregroundMark x1="33184" y1="5752" x2="28304" y2="41867"/>
                        <a14:foregroundMark x1="20628" y1="98673" x2="20628" y2="98673"/>
                        <a14:foregroundMark x1="66913" y1="59654" x2="97758" y2="82301"/>
                        <a14:foregroundMark x1="3139" y1="12832" x2="37453" y2="38026"/>
                        <a14:foregroundMark x1="97758" y1="82301" x2="97758" y2="82301"/>
                        <a14:foregroundMark x1="41359" y1="64322" x2="14145" y2="93589"/>
                        <a14:foregroundMark x1="89238" y1="12832" x2="63788" y2="40202"/>
                        <a14:foregroundMark x1="15407" y1="58710" x2="42001" y2="77453"/>
                        <a14:foregroundMark x1="57509" y1="82301" x2="86996" y2="82301"/>
                        <a14:foregroundMark x1="86996" y1="82301" x2="94619" y2="81416"/>
                        <a14:foregroundMark x1="41678" y1="70840" x2="20628" y2="76106"/>
                        <a14:foregroundMark x1="82706" y1="60577" x2="56872" y2="67039"/>
                        <a14:foregroundMark x1="57627" y1="62566" x2="64578" y2="60023"/>
                        <a14:foregroundMark x1="20628" y1="76106" x2="41561" y2="68445"/>
                        <a14:foregroundMark x1="79665" y1="59437" x2="71300" y2="67257"/>
                        <a14:foregroundMark x1="41779" y1="72905" x2="27354" y2="75664"/>
                        <a14:foregroundMark x1="71300" y1="67257" x2="56909" y2="70010"/>
                        <a14:foregroundMark x1="27354" y1="75664" x2="20490" y2="56957"/>
                        <a14:foregroundMark x1="41447" y1="67373" x2="41256" y2="68142"/>
                        <a14:foregroundMark x1="57019" y1="72268" x2="63229" y2="73894"/>
                        <a14:foregroundMark x1="41256" y1="68142" x2="41550" y2="68219"/>
                        <a14:foregroundMark x1="63229" y1="73894" x2="84753" y2="86726"/>
                        <a14:foregroundMark x1="42174" y1="80997" x2="15695" y2="77434"/>
                        <a14:foregroundMark x1="84753" y1="86726" x2="57546" y2="83065"/>
                        <a14:foregroundMark x1="15695" y1="77434" x2="41880" y2="74989"/>
                        <a14:foregroundMark x1="41837" y1="74091" x2="10762" y2="73009"/>
                        <a14:foregroundMark x1="10762" y1="73009" x2="37668" y2="76106"/>
                        <a14:foregroundMark x1="57141" y1="74772" x2="69955" y2="73894"/>
                        <a14:foregroundMark x1="37668" y1="76106" x2="41921" y2="75815"/>
                        <a14:foregroundMark x1="41469" y1="66677" x2="36771" y2="65487"/>
                        <a14:foregroundMark x1="69955" y1="73894" x2="56937" y2="70596"/>
                        <a14:foregroundMark x1="36771" y1="65487" x2="448" y2="69912"/>
                        <a14:foregroundMark x1="57431" y1="63729" x2="83288" y2="60924"/>
                        <a14:foregroundMark x1="448" y1="69912" x2="41415" y2="65468"/>
                        <a14:foregroundMark x1="85055" y1="61796" x2="70404" y2="78319"/>
                        <a14:foregroundMark x1="70404" y1="78319" x2="57359" y2="79222"/>
                        <a14:foregroundMark x1="57761" y1="87453" x2="65022" y2="91593"/>
                        <a14:foregroundMark x1="65022" y1="91593" x2="70852" y2="90708"/>
                        <a14:foregroundMark x1="85650" y1="81416" x2="91246" y2="64850"/>
                        <a14:foregroundMark x1="86298" y1="62409" x2="77130" y2="71681"/>
                        <a14:foregroundMark x1="77130" y1="71681" x2="90583" y2="80531"/>
                        <a14:foregroundMark x1="17489" y1="83628" x2="41704" y2="84513"/>
                        <a14:foregroundMark x1="41704" y1="84513" x2="18834" y2="92035"/>
                        <a14:foregroundMark x1="18834" y1="92035" x2="30493" y2="70796"/>
                        <a14:foregroundMark x1="30493" y1="70796" x2="8969" y2="78319"/>
                        <a14:foregroundMark x1="8969" y1="78319" x2="33184" y2="87168"/>
                        <a14:foregroundMark x1="33184" y1="87168" x2="25112" y2="98673"/>
                        <a14:foregroundMark x1="27803" y1="11062" x2="32287" y2="33628"/>
                        <a14:foregroundMark x1="32287" y1="33628" x2="35874" y2="22124"/>
                        <a14:foregroundMark x1="40359" y1="32301" x2="43049" y2="9735"/>
                        <a14:foregroundMark x1="43049" y1="9735" x2="17489" y2="3097"/>
                        <a14:foregroundMark x1="17489" y1="3097" x2="6278" y2="23894"/>
                        <a14:foregroundMark x1="6278" y1="23894" x2="25112" y2="39823"/>
                        <a14:foregroundMark x1="25112" y1="39823" x2="31710" y2="40437"/>
                        <a14:foregroundMark x1="42684" y1="19004" x2="22422" y2="26549"/>
                        <a14:foregroundMark x1="22422" y1="26549" x2="17704" y2="40110"/>
                        <a14:foregroundMark x1="15260" y1="58861" x2="21525" y2="64159"/>
                        <a14:foregroundMark x1="81614" y1="17699" x2="81614" y2="17699"/>
                        <a14:foregroundMark x1="74888" y1="19469" x2="74888" y2="19469"/>
                        <a14:foregroundMark x1="76233" y1="14602" x2="76233" y2="14602"/>
                        <a14:foregroundMark x1="78027" y1="8850" x2="78027" y2="10619"/>
                        <a14:foregroundMark x1="77578" y1="11504" x2="77578" y2="11504"/>
                        <a14:foregroundMark x1="74888" y1="8850" x2="57957" y2="18943"/>
                        <a14:foregroundMark x1="57719" y1="23989" x2="77578" y2="34513"/>
                        <a14:foregroundMark x1="77578" y1="34513" x2="80269" y2="21239"/>
                        <a14:foregroundMark x1="81166" y1="19469" x2="73094" y2="20796"/>
                        <a14:foregroundMark x1="73543" y1="20796" x2="98655" y2="31858"/>
                        <a14:foregroundMark x1="95466" y1="32743" x2="69955" y2="39823"/>
                        <a14:foregroundMark x1="98655" y1="31858" x2="95466" y2="32743"/>
                        <a14:foregroundMark x1="69955" y1="39823" x2="57439" y2="29943"/>
                        <a14:foregroundMark x1="57786" y1="22577" x2="90135" y2="17257"/>
                        <a14:foregroundMark x1="42744" y1="17729" x2="1345" y2="18142"/>
                        <a14:foregroundMark x1="90135" y1="17257" x2="58021" y2="17577"/>
                        <a14:foregroundMark x1="57756" y1="23202" x2="60538" y2="23451"/>
                        <a14:foregroundMark x1="1345" y1="18142" x2="42550" y2="21838"/>
                        <a14:foregroundMark x1="42425" y1="24503" x2="22422" y2="25664"/>
                        <a14:foregroundMark x1="60538" y1="23451" x2="57737" y2="23614"/>
                        <a14:foregroundMark x1="57727" y1="23830" x2="90583" y2="22124"/>
                        <a14:foregroundMark x1="22422" y1="25664" x2="42419" y2="24625"/>
                        <a14:foregroundMark x1="42195" y1="29366" x2="10762" y2="34071"/>
                        <a14:foregroundMark x1="90583" y1="22124" x2="57574" y2="27064"/>
                        <a14:foregroundMark x1="10762" y1="34071" x2="31582" y2="40491"/>
                        <a14:foregroundMark x1="57266" y1="77331" x2="60538" y2="79646"/>
                        <a14:foregroundMark x1="38017" y1="63714" x2="41448" y2="66140"/>
                        <a14:foregroundMark x1="60538" y1="79646" x2="85202" y2="85841"/>
                        <a14:foregroundMark x1="42515" y1="87977" x2="23318" y2="88938"/>
                        <a14:foregroundMark x1="85202" y1="85841" x2="57749" y2="87215"/>
                        <a14:foregroundMark x1="23318" y1="88938" x2="42236" y2="82271"/>
                        <a14:foregroundMark x1="57422" y1="80523" x2="94170" y2="82301"/>
                        <a14:foregroundMark x1="41951" y1="76431" x2="23318" y2="74336"/>
                        <a14:foregroundMark x1="94170" y1="82301" x2="57307" y2="78157"/>
                        <a14:foregroundMark x1="57084" y1="73612" x2="64574" y2="73451"/>
                        <a14:foregroundMark x1="23318" y1="74336" x2="41829" y2="73939"/>
                        <a14:foregroundMark x1="64574" y1="73451" x2="90135" y2="79646"/>
                        <a14:foregroundMark x1="90135" y1="79646" x2="74888" y2="96018"/>
                        <a14:foregroundMark x1="94726" y1="88938" x2="95964" y2="88496"/>
                        <a14:foregroundMark x1="74888" y1="96018" x2="94726" y2="88938"/>
                        <a14:foregroundMark x1="41987" y1="77173" x2="39013" y2="76549"/>
                        <a14:foregroundMark x1="95964" y1="88496" x2="57417" y2="80410"/>
                        <a14:foregroundMark x1="57687" y1="85950" x2="60987" y2="87611"/>
                        <a14:foregroundMark x1="39013" y1="76549" x2="42031" y2="78068"/>
                        <a14:foregroundMark x1="42497" y1="87611" x2="9795" y2="87611"/>
                        <a14:foregroundMark x1="60987" y1="87611" x2="57768" y2="87611"/>
                        <a14:foregroundMark x1="15668" y1="58443" x2="13651" y2="93067"/>
                        <a14:foregroundMark x1="17937" y1="19469" x2="16751" y2="39833"/>
                        <a14:foregroundMark x1="14412" y1="93871" x2="21973" y2="73451"/>
                        <a14:foregroundMark x1="19084" y1="40510" x2="17937" y2="27434"/>
                        <a14:foregroundMark x1="21973" y1="73451" x2="20526" y2="56956"/>
                        <a14:foregroundMark x1="6023" y1="68272" x2="3019" y2="78567"/>
                        <a14:foregroundMark x1="17937" y1="27434" x2="14509" y2="39182"/>
                        <a14:foregroundMark x1="3478" y1="80864" x2="14463" y2="59677"/>
                        <a14:foregroundMark x1="17578" y1="57011" x2="8739" y2="83739"/>
                        <a14:foregroundMark x1="11398" y1="38279" x2="11659" y2="35398"/>
                        <a14:foregroundMark x1="7575" y1="80452" x2="8946" y2="65330"/>
                        <a14:foregroundMark x1="11659" y1="35398" x2="10703" y2="38078"/>
                        <a14:foregroundMark x1="4560" y1="67166" x2="6986" y2="80604"/>
                        <a14:foregroundMark x1="9310" y1="85831" x2="10623" y2="63612"/>
                        <a14:foregroundMark x1="93722" y1="68142" x2="85202" y2="89823"/>
                        <a14:foregroundMark x1="85202" y1="89823" x2="75336" y2="92478"/>
                        <a14:foregroundMark x1="86099" y1="29204" x2="77578" y2="30973"/>
                        <a14:foregroundMark x1="75336" y1="55310" x2="75336" y2="55310"/>
                        <a14:foregroundMark x1="71300" y1="57080" x2="71300" y2="57080"/>
                        <a14:foregroundMark x1="81166" y1="55310" x2="81166" y2="55310"/>
                        <a14:foregroundMark x1="85202" y1="57522" x2="85202" y2="57522"/>
                        <a14:foregroundMark x1="88341" y1="60619" x2="88341" y2="60619"/>
                        <a14:foregroundMark x1="88341" y1="58407" x2="73094" y2="55310"/>
                        <a14:foregroundMark x1="91480" y1="59735" x2="83857" y2="57522"/>
                        <a14:foregroundMark x1="4036" y1="71239" x2="4344" y2="81290"/>
                        <a14:foregroundMark x1="3587" y1="80531" x2="3908" y2="81403"/>
                        <a14:foregroundMark x1="41256" y1="61504" x2="41256" y2="61504"/>
                        <a14:foregroundMark x1="42601" y1="62832" x2="42601" y2="62832"/>
                        <a14:foregroundMark x1="42601" y1="61062" x2="42601" y2="61062"/>
                        <a14:foregroundMark x1="41256" y1="60619" x2="41256" y2="60619"/>
                        <a14:foregroundMark x1="41704" y1="61504" x2="43498" y2="65044"/>
                        <a14:foregroundMark x1="41480" y1="61062" x2="41704" y2="61504"/>
                        <a14:foregroundMark x1="41256" y1="60619" x2="41480" y2="61062"/>
                        <a14:foregroundMark x1="89238" y1="57522" x2="94619" y2="64602"/>
                        <a14:foregroundMark x1="3139" y1="70796" x2="742" y2="82225"/>
                        <a14:foregroundMark x1="82063" y1="1770" x2="67713" y2="885"/>
                        <a14:backgroundMark x1="50673" y1="11504" x2="48879" y2="49558"/>
                        <a14:backgroundMark x1="71277" y1="52128" x2="51121" y2="55310"/>
                        <a14:backgroundMark x1="49851" y1="62832" x2="48879" y2="68584"/>
                        <a14:backgroundMark x1="49978" y1="62080" x2="49851" y2="62832"/>
                        <a14:backgroundMark x1="51121" y1="55310" x2="50150" y2="61062"/>
                        <a14:backgroundMark x1="96773" y1="54927" x2="99552" y2="46018"/>
                        <a14:backgroundMark x1="87892" y1="52212" x2="90583" y2="51770"/>
                        <a14:backgroundMark x1="89331" y1="55798" x2="90807" y2="56526"/>
                        <a14:backgroundMark x1="51121" y1="43805" x2="63229" y2="47345"/>
                        <a14:backgroundMark x1="46637" y1="43363" x2="48569" y2="58231"/>
                        <a14:backgroundMark x1="47534" y1="41593" x2="26457" y2="50442"/>
                        <a14:backgroundMark x1="26457" y1="50442" x2="2691" y2="50885"/>
                        <a14:backgroundMark x1="2691" y1="50885" x2="0" y2="46460"/>
                        <a14:backgroundMark x1="2242" y1="42920" x2="32735" y2="51770"/>
                        <a14:backgroundMark x1="11659" y1="51770" x2="0" y2="63717"/>
                        <a14:backgroundMark x1="3139" y1="94690" x2="245" y2="92650"/>
                        <a14:backgroundMark x1="2242" y1="92478" x2="2167" y2="91989"/>
                        <a14:backgroundMark x1="328" y1="70231" x2="0" y2="68584"/>
                        <a14:backgroundMark x1="5381" y1="95575" x2="4506" y2="91184"/>
                        <a14:backgroundMark x1="3139" y1="92920" x2="9417" y2="99558"/>
                        <a14:backgroundMark x1="48922" y1="62832" x2="50673" y2="98673"/>
                        <a14:backgroundMark x1="48909" y1="62569" x2="48922" y2="62832"/>
                        <a14:backgroundMark x1="39462" y1="54425" x2="41920" y2="60315"/>
                        <a14:backgroundMark x1="43498" y1="61504" x2="43498" y2="61504"/>
                        <a14:backgroundMark x1="43049" y1="60619" x2="43049" y2="60619"/>
                        <a14:backgroundMark x1="2242" y1="12832" x2="2242" y2="12832"/>
                        <a14:backgroundMark x1="90583" y1="57080" x2="90583" y2="57080"/>
                        <a14:backgroundMark x1="89238" y1="56637" x2="89238" y2="56637"/>
                        <a14:backgroundMark x1="99552" y1="32743" x2="99552" y2="32743"/>
                        <a14:backgroundMark x1="99552" y1="31858" x2="99552" y2="31858"/>
                        <a14:backgroundMark x1="67265" y1="442" x2="67265" y2="442"/>
                        <a14:backgroundMark x1="68161" y1="442" x2="68161" y2="442"/>
                        <a14:backgroundMark x1="0" y1="19027" x2="4036" y2="8407"/>
                        <a14:backgroundMark x1="1345" y1="87168" x2="1345" y2="87168"/>
                        <a14:backgroundMark x1="1345" y1="84956" x2="1345" y2="84956"/>
                        <a14:backgroundMark x1="448" y1="82301" x2="3587" y2="93805"/>
                        <a14:backgroundMark x1="43498" y1="61062" x2="43498" y2="61062"/>
                        <a14:backgroundMark x1="43049" y1="61504" x2="43049" y2="61504"/>
                        <a14:backgroundMark x1="96413" y1="88938" x2="96413" y2="88938"/>
                        <a14:backgroundMark x1="67713" y1="0" x2="67713" y2="0"/>
                      </a14:backgroundRemoval>
                    </a14:imgEffect>
                  </a14:imgLayer>
                </a14:imgProps>
              </a:ext>
            </a:extLst>
          </a:blip>
          <a:srcRect t="50000" r="50825"/>
          <a:stretch/>
        </p:blipFill>
        <p:spPr>
          <a:xfrm>
            <a:off x="9526317" y="5055535"/>
            <a:ext cx="1018199" cy="10492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2FABC5-5AA1-4FD1-A93B-A4EB84B4DB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5" b="98673" l="0" r="98655">
                        <a14:foregroundMark x1="29148" y1="5310" x2="14001" y2="39035"/>
                        <a14:foregroundMark x1="15695" y1="9735" x2="39462" y2="33628"/>
                        <a14:foregroundMark x1="18834" y1="11504" x2="10762" y2="32301"/>
                        <a14:foregroundMark x1="10762" y1="32301" x2="7175" y2="32301"/>
                        <a14:foregroundMark x1="26234" y1="57182" x2="20628" y2="98673"/>
                        <a14:foregroundMark x1="33184" y1="5752" x2="28304" y2="41867"/>
                        <a14:foregroundMark x1="20628" y1="98673" x2="20628" y2="98673"/>
                        <a14:foregroundMark x1="66913" y1="59654" x2="97758" y2="82301"/>
                        <a14:foregroundMark x1="3139" y1="12832" x2="37453" y2="38026"/>
                        <a14:foregroundMark x1="97758" y1="82301" x2="97758" y2="82301"/>
                        <a14:foregroundMark x1="41359" y1="64322" x2="14145" y2="93589"/>
                        <a14:foregroundMark x1="89238" y1="12832" x2="63788" y2="40202"/>
                        <a14:foregroundMark x1="15407" y1="58710" x2="42001" y2="77453"/>
                        <a14:foregroundMark x1="57509" y1="82301" x2="86996" y2="82301"/>
                        <a14:foregroundMark x1="86996" y1="82301" x2="94619" y2="81416"/>
                        <a14:foregroundMark x1="41678" y1="70840" x2="20628" y2="76106"/>
                        <a14:foregroundMark x1="82706" y1="60577" x2="56872" y2="67039"/>
                        <a14:foregroundMark x1="57627" y1="62566" x2="64578" y2="60023"/>
                        <a14:foregroundMark x1="20628" y1="76106" x2="41561" y2="68445"/>
                        <a14:foregroundMark x1="79665" y1="59437" x2="71300" y2="67257"/>
                        <a14:foregroundMark x1="41779" y1="72905" x2="27354" y2="75664"/>
                        <a14:foregroundMark x1="71300" y1="67257" x2="56909" y2="70010"/>
                        <a14:foregroundMark x1="27354" y1="75664" x2="20490" y2="56957"/>
                        <a14:foregroundMark x1="41447" y1="67373" x2="41256" y2="68142"/>
                        <a14:foregroundMark x1="57019" y1="72268" x2="63229" y2="73894"/>
                        <a14:foregroundMark x1="41256" y1="68142" x2="41550" y2="68219"/>
                        <a14:foregroundMark x1="63229" y1="73894" x2="84753" y2="86726"/>
                        <a14:foregroundMark x1="42174" y1="80997" x2="15695" y2="77434"/>
                        <a14:foregroundMark x1="84753" y1="86726" x2="57546" y2="83065"/>
                        <a14:foregroundMark x1="15695" y1="77434" x2="41880" y2="74989"/>
                        <a14:foregroundMark x1="41837" y1="74091" x2="10762" y2="73009"/>
                        <a14:foregroundMark x1="10762" y1="73009" x2="37668" y2="76106"/>
                        <a14:foregroundMark x1="57141" y1="74772" x2="69955" y2="73894"/>
                        <a14:foregroundMark x1="37668" y1="76106" x2="41921" y2="75815"/>
                        <a14:foregroundMark x1="41469" y1="66677" x2="36771" y2="65487"/>
                        <a14:foregroundMark x1="69955" y1="73894" x2="56937" y2="70596"/>
                        <a14:foregroundMark x1="36771" y1="65487" x2="448" y2="69912"/>
                        <a14:foregroundMark x1="57431" y1="63729" x2="83288" y2="60924"/>
                        <a14:foregroundMark x1="448" y1="69912" x2="41415" y2="65468"/>
                        <a14:foregroundMark x1="85055" y1="61796" x2="70404" y2="78319"/>
                        <a14:foregroundMark x1="70404" y1="78319" x2="57359" y2="79222"/>
                        <a14:foregroundMark x1="57761" y1="87453" x2="65022" y2="91593"/>
                        <a14:foregroundMark x1="65022" y1="91593" x2="70852" y2="90708"/>
                        <a14:foregroundMark x1="85650" y1="81416" x2="91246" y2="64850"/>
                        <a14:foregroundMark x1="86298" y1="62409" x2="77130" y2="71681"/>
                        <a14:foregroundMark x1="77130" y1="71681" x2="90583" y2="80531"/>
                        <a14:foregroundMark x1="17489" y1="83628" x2="41704" y2="84513"/>
                        <a14:foregroundMark x1="41704" y1="84513" x2="18834" y2="92035"/>
                        <a14:foregroundMark x1="18834" y1="92035" x2="30493" y2="70796"/>
                        <a14:foregroundMark x1="30493" y1="70796" x2="8969" y2="78319"/>
                        <a14:foregroundMark x1="8969" y1="78319" x2="33184" y2="87168"/>
                        <a14:foregroundMark x1="33184" y1="87168" x2="25112" y2="98673"/>
                        <a14:foregroundMark x1="27803" y1="11062" x2="32287" y2="33628"/>
                        <a14:foregroundMark x1="32287" y1="33628" x2="35874" y2="22124"/>
                        <a14:foregroundMark x1="40359" y1="32301" x2="43049" y2="9735"/>
                        <a14:foregroundMark x1="43049" y1="9735" x2="17489" y2="3097"/>
                        <a14:foregroundMark x1="17489" y1="3097" x2="6278" y2="23894"/>
                        <a14:foregroundMark x1="6278" y1="23894" x2="25112" y2="39823"/>
                        <a14:foregroundMark x1="25112" y1="39823" x2="31710" y2="40437"/>
                        <a14:foregroundMark x1="42684" y1="19004" x2="22422" y2="26549"/>
                        <a14:foregroundMark x1="22422" y1="26549" x2="17704" y2="40110"/>
                        <a14:foregroundMark x1="15260" y1="58861" x2="21525" y2="64159"/>
                        <a14:foregroundMark x1="81614" y1="17699" x2="81614" y2="17699"/>
                        <a14:foregroundMark x1="74888" y1="19469" x2="74888" y2="19469"/>
                        <a14:foregroundMark x1="76233" y1="14602" x2="76233" y2="14602"/>
                        <a14:foregroundMark x1="78027" y1="8850" x2="78027" y2="10619"/>
                        <a14:foregroundMark x1="77578" y1="11504" x2="77578" y2="11504"/>
                        <a14:foregroundMark x1="74888" y1="8850" x2="57957" y2="18943"/>
                        <a14:foregroundMark x1="57719" y1="23989" x2="77578" y2="34513"/>
                        <a14:foregroundMark x1="77578" y1="34513" x2="80269" y2="21239"/>
                        <a14:foregroundMark x1="81166" y1="19469" x2="73094" y2="20796"/>
                        <a14:foregroundMark x1="73543" y1="20796" x2="98655" y2="31858"/>
                        <a14:foregroundMark x1="95466" y1="32743" x2="69955" y2="39823"/>
                        <a14:foregroundMark x1="98655" y1="31858" x2="95466" y2="32743"/>
                        <a14:foregroundMark x1="69955" y1="39823" x2="57439" y2="29943"/>
                        <a14:foregroundMark x1="57786" y1="22577" x2="90135" y2="17257"/>
                        <a14:foregroundMark x1="42744" y1="17729" x2="1345" y2="18142"/>
                        <a14:foregroundMark x1="90135" y1="17257" x2="58021" y2="17577"/>
                        <a14:foregroundMark x1="57756" y1="23202" x2="60538" y2="23451"/>
                        <a14:foregroundMark x1="1345" y1="18142" x2="42550" y2="21838"/>
                        <a14:foregroundMark x1="42425" y1="24503" x2="22422" y2="25664"/>
                        <a14:foregroundMark x1="60538" y1="23451" x2="57737" y2="23614"/>
                        <a14:foregroundMark x1="57727" y1="23830" x2="90583" y2="22124"/>
                        <a14:foregroundMark x1="22422" y1="25664" x2="42419" y2="24625"/>
                        <a14:foregroundMark x1="42195" y1="29366" x2="10762" y2="34071"/>
                        <a14:foregroundMark x1="90583" y1="22124" x2="57574" y2="27064"/>
                        <a14:foregroundMark x1="10762" y1="34071" x2="31582" y2="40491"/>
                        <a14:foregroundMark x1="57266" y1="77331" x2="60538" y2="79646"/>
                        <a14:foregroundMark x1="38017" y1="63714" x2="41448" y2="66140"/>
                        <a14:foregroundMark x1="60538" y1="79646" x2="85202" y2="85841"/>
                        <a14:foregroundMark x1="42515" y1="87977" x2="23318" y2="88938"/>
                        <a14:foregroundMark x1="85202" y1="85841" x2="57749" y2="87215"/>
                        <a14:foregroundMark x1="23318" y1="88938" x2="42236" y2="82271"/>
                        <a14:foregroundMark x1="57422" y1="80523" x2="94170" y2="82301"/>
                        <a14:foregroundMark x1="41951" y1="76431" x2="23318" y2="74336"/>
                        <a14:foregroundMark x1="94170" y1="82301" x2="57307" y2="78157"/>
                        <a14:foregroundMark x1="57084" y1="73612" x2="64574" y2="73451"/>
                        <a14:foregroundMark x1="23318" y1="74336" x2="41829" y2="73939"/>
                        <a14:foregroundMark x1="64574" y1="73451" x2="90135" y2="79646"/>
                        <a14:foregroundMark x1="90135" y1="79646" x2="74888" y2="96018"/>
                        <a14:foregroundMark x1="94726" y1="88938" x2="95964" y2="88496"/>
                        <a14:foregroundMark x1="74888" y1="96018" x2="94726" y2="88938"/>
                        <a14:foregroundMark x1="41987" y1="77173" x2="39013" y2="76549"/>
                        <a14:foregroundMark x1="95964" y1="88496" x2="57417" y2="80410"/>
                        <a14:foregroundMark x1="57687" y1="85950" x2="60987" y2="87611"/>
                        <a14:foregroundMark x1="39013" y1="76549" x2="42031" y2="78068"/>
                        <a14:foregroundMark x1="42497" y1="87611" x2="9795" y2="87611"/>
                        <a14:foregroundMark x1="60987" y1="87611" x2="57768" y2="87611"/>
                        <a14:foregroundMark x1="15668" y1="58443" x2="13651" y2="93067"/>
                        <a14:foregroundMark x1="17937" y1="19469" x2="16751" y2="39833"/>
                        <a14:foregroundMark x1="14412" y1="93871" x2="21973" y2="73451"/>
                        <a14:foregroundMark x1="19084" y1="40510" x2="17937" y2="27434"/>
                        <a14:foregroundMark x1="21973" y1="73451" x2="20526" y2="56956"/>
                        <a14:foregroundMark x1="6023" y1="68272" x2="3019" y2="78567"/>
                        <a14:foregroundMark x1="17937" y1="27434" x2="14509" y2="39182"/>
                        <a14:foregroundMark x1="3478" y1="80864" x2="14463" y2="59677"/>
                        <a14:foregroundMark x1="17578" y1="57011" x2="8739" y2="83739"/>
                        <a14:foregroundMark x1="11398" y1="38279" x2="11659" y2="35398"/>
                        <a14:foregroundMark x1="7575" y1="80452" x2="8946" y2="65330"/>
                        <a14:foregroundMark x1="11659" y1="35398" x2="10703" y2="38078"/>
                        <a14:foregroundMark x1="4560" y1="67166" x2="6986" y2="80604"/>
                        <a14:foregroundMark x1="9310" y1="85831" x2="10623" y2="63612"/>
                        <a14:foregroundMark x1="93722" y1="68142" x2="85202" y2="89823"/>
                        <a14:foregroundMark x1="85202" y1="89823" x2="75336" y2="92478"/>
                        <a14:foregroundMark x1="86099" y1="29204" x2="77578" y2="30973"/>
                        <a14:foregroundMark x1="75336" y1="55310" x2="75336" y2="55310"/>
                        <a14:foregroundMark x1="71300" y1="57080" x2="71300" y2="57080"/>
                        <a14:foregroundMark x1="81166" y1="55310" x2="81166" y2="55310"/>
                        <a14:foregroundMark x1="85202" y1="57522" x2="85202" y2="57522"/>
                        <a14:foregroundMark x1="88341" y1="60619" x2="88341" y2="60619"/>
                        <a14:foregroundMark x1="88341" y1="58407" x2="73094" y2="55310"/>
                        <a14:foregroundMark x1="91480" y1="59735" x2="83857" y2="57522"/>
                        <a14:foregroundMark x1="4036" y1="71239" x2="4344" y2="81290"/>
                        <a14:foregroundMark x1="3587" y1="80531" x2="3908" y2="81403"/>
                        <a14:foregroundMark x1="41256" y1="61504" x2="41256" y2="61504"/>
                        <a14:foregroundMark x1="42601" y1="62832" x2="42601" y2="62832"/>
                        <a14:foregroundMark x1="42601" y1="61062" x2="42601" y2="61062"/>
                        <a14:foregroundMark x1="41256" y1="60619" x2="41256" y2="60619"/>
                        <a14:foregroundMark x1="41704" y1="61504" x2="43498" y2="65044"/>
                        <a14:foregroundMark x1="41480" y1="61062" x2="41704" y2="61504"/>
                        <a14:foregroundMark x1="41256" y1="60619" x2="41480" y2="61062"/>
                        <a14:foregroundMark x1="89238" y1="57522" x2="94619" y2="64602"/>
                        <a14:foregroundMark x1="3139" y1="70796" x2="742" y2="82225"/>
                        <a14:foregroundMark x1="82063" y1="1770" x2="67713" y2="885"/>
                        <a14:backgroundMark x1="50673" y1="11504" x2="48879" y2="49558"/>
                        <a14:backgroundMark x1="71277" y1="52128" x2="51121" y2="55310"/>
                        <a14:backgroundMark x1="49851" y1="62832" x2="48879" y2="68584"/>
                        <a14:backgroundMark x1="49978" y1="62080" x2="49851" y2="62832"/>
                        <a14:backgroundMark x1="51121" y1="55310" x2="50150" y2="61062"/>
                        <a14:backgroundMark x1="96773" y1="54927" x2="99552" y2="46018"/>
                        <a14:backgroundMark x1="87892" y1="52212" x2="90583" y2="51770"/>
                        <a14:backgroundMark x1="89331" y1="55798" x2="90807" y2="56526"/>
                        <a14:backgroundMark x1="51121" y1="43805" x2="63229" y2="47345"/>
                        <a14:backgroundMark x1="46637" y1="43363" x2="48569" y2="58231"/>
                        <a14:backgroundMark x1="47534" y1="41593" x2="26457" y2="50442"/>
                        <a14:backgroundMark x1="26457" y1="50442" x2="2691" y2="50885"/>
                        <a14:backgroundMark x1="2691" y1="50885" x2="0" y2="46460"/>
                        <a14:backgroundMark x1="2242" y1="42920" x2="32735" y2="51770"/>
                        <a14:backgroundMark x1="11659" y1="51770" x2="0" y2="63717"/>
                        <a14:backgroundMark x1="3139" y1="94690" x2="245" y2="92650"/>
                        <a14:backgroundMark x1="2242" y1="92478" x2="2167" y2="91989"/>
                        <a14:backgroundMark x1="328" y1="70231" x2="0" y2="68584"/>
                        <a14:backgroundMark x1="5381" y1="95575" x2="4506" y2="91184"/>
                        <a14:backgroundMark x1="3139" y1="92920" x2="9417" y2="99558"/>
                        <a14:backgroundMark x1="48922" y1="62832" x2="50673" y2="98673"/>
                        <a14:backgroundMark x1="48909" y1="62569" x2="48922" y2="62832"/>
                        <a14:backgroundMark x1="39462" y1="54425" x2="41920" y2="60315"/>
                        <a14:backgroundMark x1="43498" y1="61504" x2="43498" y2="61504"/>
                        <a14:backgroundMark x1="43049" y1="60619" x2="43049" y2="60619"/>
                        <a14:backgroundMark x1="2242" y1="12832" x2="2242" y2="12832"/>
                        <a14:backgroundMark x1="90583" y1="57080" x2="90583" y2="57080"/>
                        <a14:backgroundMark x1="89238" y1="56637" x2="89238" y2="56637"/>
                        <a14:backgroundMark x1="99552" y1="32743" x2="99552" y2="32743"/>
                        <a14:backgroundMark x1="99552" y1="31858" x2="99552" y2="31858"/>
                        <a14:backgroundMark x1="67265" y1="442" x2="67265" y2="442"/>
                        <a14:backgroundMark x1="68161" y1="442" x2="68161" y2="442"/>
                        <a14:backgroundMark x1="0" y1="19027" x2="4036" y2="8407"/>
                        <a14:backgroundMark x1="1345" y1="87168" x2="1345" y2="87168"/>
                        <a14:backgroundMark x1="1345" y1="84956" x2="1345" y2="84956"/>
                        <a14:backgroundMark x1="448" y1="82301" x2="3587" y2="93805"/>
                        <a14:backgroundMark x1="43498" y1="61062" x2="43498" y2="61062"/>
                        <a14:backgroundMark x1="43049" y1="61504" x2="43049" y2="61504"/>
                        <a14:backgroundMark x1="96413" y1="88938" x2="96413" y2="88938"/>
                        <a14:backgroundMark x1="67713" y1="0" x2="67713" y2="0"/>
                      </a14:backgroundRemoval>
                    </a14:imgEffect>
                  </a14:imgLayer>
                </a14:imgProps>
              </a:ext>
            </a:extLst>
          </a:blip>
          <a:srcRect l="50380" t="52307"/>
          <a:stretch/>
        </p:blipFill>
        <p:spPr>
          <a:xfrm>
            <a:off x="9517090" y="1099778"/>
            <a:ext cx="1027426" cy="1000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17C349-9F74-41F6-A538-626C4E1893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5" b="98673" l="0" r="98655">
                        <a14:foregroundMark x1="29148" y1="5310" x2="14001" y2="39035"/>
                        <a14:foregroundMark x1="15695" y1="9735" x2="39462" y2="33628"/>
                        <a14:foregroundMark x1="18834" y1="11504" x2="10762" y2="32301"/>
                        <a14:foregroundMark x1="10762" y1="32301" x2="7175" y2="32301"/>
                        <a14:foregroundMark x1="26234" y1="57182" x2="20628" y2="98673"/>
                        <a14:foregroundMark x1="33184" y1="5752" x2="28304" y2="41867"/>
                        <a14:foregroundMark x1="20628" y1="98673" x2="20628" y2="98673"/>
                        <a14:foregroundMark x1="66913" y1="59654" x2="97758" y2="82301"/>
                        <a14:foregroundMark x1="3139" y1="12832" x2="37453" y2="38026"/>
                        <a14:foregroundMark x1="97758" y1="82301" x2="97758" y2="82301"/>
                        <a14:foregroundMark x1="41359" y1="64322" x2="14145" y2="93589"/>
                        <a14:foregroundMark x1="89238" y1="12832" x2="63788" y2="40202"/>
                        <a14:foregroundMark x1="15407" y1="58710" x2="42001" y2="77453"/>
                        <a14:foregroundMark x1="57509" y1="82301" x2="86996" y2="82301"/>
                        <a14:foregroundMark x1="86996" y1="82301" x2="94619" y2="81416"/>
                        <a14:foregroundMark x1="41678" y1="70840" x2="20628" y2="76106"/>
                        <a14:foregroundMark x1="82706" y1="60577" x2="56872" y2="67039"/>
                        <a14:foregroundMark x1="57627" y1="62566" x2="64578" y2="60023"/>
                        <a14:foregroundMark x1="20628" y1="76106" x2="41561" y2="68445"/>
                        <a14:foregroundMark x1="79665" y1="59437" x2="71300" y2="67257"/>
                        <a14:foregroundMark x1="41779" y1="72905" x2="27354" y2="75664"/>
                        <a14:foregroundMark x1="71300" y1="67257" x2="56909" y2="70010"/>
                        <a14:foregroundMark x1="27354" y1="75664" x2="20490" y2="56957"/>
                        <a14:foregroundMark x1="41447" y1="67373" x2="41256" y2="68142"/>
                        <a14:foregroundMark x1="57019" y1="72268" x2="63229" y2="73894"/>
                        <a14:foregroundMark x1="41256" y1="68142" x2="41550" y2="68219"/>
                        <a14:foregroundMark x1="63229" y1="73894" x2="84753" y2="86726"/>
                        <a14:foregroundMark x1="42174" y1="80997" x2="15695" y2="77434"/>
                        <a14:foregroundMark x1="84753" y1="86726" x2="57546" y2="83065"/>
                        <a14:foregroundMark x1="15695" y1="77434" x2="41880" y2="74989"/>
                        <a14:foregroundMark x1="41837" y1="74091" x2="10762" y2="73009"/>
                        <a14:foregroundMark x1="10762" y1="73009" x2="37668" y2="76106"/>
                        <a14:foregroundMark x1="57141" y1="74772" x2="69955" y2="73894"/>
                        <a14:foregroundMark x1="37668" y1="76106" x2="41921" y2="75815"/>
                        <a14:foregroundMark x1="41469" y1="66677" x2="36771" y2="65487"/>
                        <a14:foregroundMark x1="69955" y1="73894" x2="56937" y2="70596"/>
                        <a14:foregroundMark x1="36771" y1="65487" x2="448" y2="69912"/>
                        <a14:foregroundMark x1="57431" y1="63729" x2="83288" y2="60924"/>
                        <a14:foregroundMark x1="448" y1="69912" x2="41415" y2="65468"/>
                        <a14:foregroundMark x1="85055" y1="61796" x2="70404" y2="78319"/>
                        <a14:foregroundMark x1="70404" y1="78319" x2="57359" y2="79222"/>
                        <a14:foregroundMark x1="57761" y1="87453" x2="65022" y2="91593"/>
                        <a14:foregroundMark x1="65022" y1="91593" x2="70852" y2="90708"/>
                        <a14:foregroundMark x1="85650" y1="81416" x2="91246" y2="64850"/>
                        <a14:foregroundMark x1="86298" y1="62409" x2="77130" y2="71681"/>
                        <a14:foregroundMark x1="77130" y1="71681" x2="90583" y2="80531"/>
                        <a14:foregroundMark x1="17489" y1="83628" x2="41704" y2="84513"/>
                        <a14:foregroundMark x1="41704" y1="84513" x2="18834" y2="92035"/>
                        <a14:foregroundMark x1="18834" y1="92035" x2="30493" y2="70796"/>
                        <a14:foregroundMark x1="30493" y1="70796" x2="8969" y2="78319"/>
                        <a14:foregroundMark x1="8969" y1="78319" x2="33184" y2="87168"/>
                        <a14:foregroundMark x1="33184" y1="87168" x2="25112" y2="98673"/>
                        <a14:foregroundMark x1="27803" y1="11062" x2="32287" y2="33628"/>
                        <a14:foregroundMark x1="32287" y1="33628" x2="35874" y2="22124"/>
                        <a14:foregroundMark x1="40359" y1="32301" x2="43049" y2="9735"/>
                        <a14:foregroundMark x1="43049" y1="9735" x2="17489" y2="3097"/>
                        <a14:foregroundMark x1="17489" y1="3097" x2="6278" y2="23894"/>
                        <a14:foregroundMark x1="6278" y1="23894" x2="25112" y2="39823"/>
                        <a14:foregroundMark x1="25112" y1="39823" x2="31710" y2="40437"/>
                        <a14:foregroundMark x1="42684" y1="19004" x2="22422" y2="26549"/>
                        <a14:foregroundMark x1="22422" y1="26549" x2="17704" y2="40110"/>
                        <a14:foregroundMark x1="15260" y1="58861" x2="21525" y2="64159"/>
                        <a14:foregroundMark x1="81614" y1="17699" x2="81614" y2="17699"/>
                        <a14:foregroundMark x1="74888" y1="19469" x2="74888" y2="19469"/>
                        <a14:foregroundMark x1="76233" y1="14602" x2="76233" y2="14602"/>
                        <a14:foregroundMark x1="78027" y1="8850" x2="78027" y2="10619"/>
                        <a14:foregroundMark x1="77578" y1="11504" x2="77578" y2="11504"/>
                        <a14:foregroundMark x1="74888" y1="8850" x2="57957" y2="18943"/>
                        <a14:foregroundMark x1="57719" y1="23989" x2="77578" y2="34513"/>
                        <a14:foregroundMark x1="77578" y1="34513" x2="80269" y2="21239"/>
                        <a14:foregroundMark x1="81166" y1="19469" x2="73094" y2="20796"/>
                        <a14:foregroundMark x1="73543" y1="20796" x2="98655" y2="31858"/>
                        <a14:foregroundMark x1="95466" y1="32743" x2="69955" y2="39823"/>
                        <a14:foregroundMark x1="98655" y1="31858" x2="95466" y2="32743"/>
                        <a14:foregroundMark x1="69955" y1="39823" x2="57439" y2="29943"/>
                        <a14:foregroundMark x1="57786" y1="22577" x2="90135" y2="17257"/>
                        <a14:foregroundMark x1="42744" y1="17729" x2="1345" y2="18142"/>
                        <a14:foregroundMark x1="90135" y1="17257" x2="58021" y2="17577"/>
                        <a14:foregroundMark x1="57756" y1="23202" x2="60538" y2="23451"/>
                        <a14:foregroundMark x1="1345" y1="18142" x2="42550" y2="21838"/>
                        <a14:foregroundMark x1="42425" y1="24503" x2="22422" y2="25664"/>
                        <a14:foregroundMark x1="60538" y1="23451" x2="57737" y2="23614"/>
                        <a14:foregroundMark x1="57727" y1="23830" x2="90583" y2="22124"/>
                        <a14:foregroundMark x1="22422" y1="25664" x2="42419" y2="24625"/>
                        <a14:foregroundMark x1="42195" y1="29366" x2="10762" y2="34071"/>
                        <a14:foregroundMark x1="90583" y1="22124" x2="57574" y2="27064"/>
                        <a14:foregroundMark x1="10762" y1="34071" x2="31582" y2="40491"/>
                        <a14:foregroundMark x1="57266" y1="77331" x2="60538" y2="79646"/>
                        <a14:foregroundMark x1="38017" y1="63714" x2="41448" y2="66140"/>
                        <a14:foregroundMark x1="60538" y1="79646" x2="85202" y2="85841"/>
                        <a14:foregroundMark x1="42515" y1="87977" x2="23318" y2="88938"/>
                        <a14:foregroundMark x1="85202" y1="85841" x2="57749" y2="87215"/>
                        <a14:foregroundMark x1="23318" y1="88938" x2="42236" y2="82271"/>
                        <a14:foregroundMark x1="57422" y1="80523" x2="94170" y2="82301"/>
                        <a14:foregroundMark x1="41951" y1="76431" x2="23318" y2="74336"/>
                        <a14:foregroundMark x1="94170" y1="82301" x2="57307" y2="78157"/>
                        <a14:foregroundMark x1="57084" y1="73612" x2="64574" y2="73451"/>
                        <a14:foregroundMark x1="23318" y1="74336" x2="41829" y2="73939"/>
                        <a14:foregroundMark x1="64574" y1="73451" x2="90135" y2="79646"/>
                        <a14:foregroundMark x1="90135" y1="79646" x2="74888" y2="96018"/>
                        <a14:foregroundMark x1="94726" y1="88938" x2="95964" y2="88496"/>
                        <a14:foregroundMark x1="74888" y1="96018" x2="94726" y2="88938"/>
                        <a14:foregroundMark x1="41987" y1="77173" x2="39013" y2="76549"/>
                        <a14:foregroundMark x1="95964" y1="88496" x2="57417" y2="80410"/>
                        <a14:foregroundMark x1="57687" y1="85950" x2="60987" y2="87611"/>
                        <a14:foregroundMark x1="39013" y1="76549" x2="42031" y2="78068"/>
                        <a14:foregroundMark x1="42497" y1="87611" x2="9795" y2="87611"/>
                        <a14:foregroundMark x1="60987" y1="87611" x2="57768" y2="87611"/>
                        <a14:foregroundMark x1="15668" y1="58443" x2="13651" y2="93067"/>
                        <a14:foregroundMark x1="17937" y1="19469" x2="16751" y2="39833"/>
                        <a14:foregroundMark x1="14412" y1="93871" x2="21973" y2="73451"/>
                        <a14:foregroundMark x1="19084" y1="40510" x2="17937" y2="27434"/>
                        <a14:foregroundMark x1="21973" y1="73451" x2="20526" y2="56956"/>
                        <a14:foregroundMark x1="6023" y1="68272" x2="3019" y2="78567"/>
                        <a14:foregroundMark x1="17937" y1="27434" x2="14509" y2="39182"/>
                        <a14:foregroundMark x1="3478" y1="80864" x2="14463" y2="59677"/>
                        <a14:foregroundMark x1="17578" y1="57011" x2="8739" y2="83739"/>
                        <a14:foregroundMark x1="11398" y1="38279" x2="11659" y2="35398"/>
                        <a14:foregroundMark x1="7575" y1="80452" x2="8946" y2="65330"/>
                        <a14:foregroundMark x1="11659" y1="35398" x2="10703" y2="38078"/>
                        <a14:foregroundMark x1="4560" y1="67166" x2="6986" y2="80604"/>
                        <a14:foregroundMark x1="9310" y1="85831" x2="10623" y2="63612"/>
                        <a14:foregroundMark x1="93722" y1="68142" x2="85202" y2="89823"/>
                        <a14:foregroundMark x1="85202" y1="89823" x2="75336" y2="92478"/>
                        <a14:foregroundMark x1="86099" y1="29204" x2="77578" y2="30973"/>
                        <a14:foregroundMark x1="75336" y1="55310" x2="75336" y2="55310"/>
                        <a14:foregroundMark x1="71300" y1="57080" x2="71300" y2="57080"/>
                        <a14:foregroundMark x1="81166" y1="55310" x2="81166" y2="55310"/>
                        <a14:foregroundMark x1="85202" y1="57522" x2="85202" y2="57522"/>
                        <a14:foregroundMark x1="88341" y1="60619" x2="88341" y2="60619"/>
                        <a14:foregroundMark x1="88341" y1="58407" x2="73094" y2="55310"/>
                        <a14:foregroundMark x1="91480" y1="59735" x2="83857" y2="57522"/>
                        <a14:foregroundMark x1="4036" y1="71239" x2="4344" y2="81290"/>
                        <a14:foregroundMark x1="3587" y1="80531" x2="3908" y2="81403"/>
                        <a14:foregroundMark x1="41256" y1="61504" x2="41256" y2="61504"/>
                        <a14:foregroundMark x1="42601" y1="62832" x2="42601" y2="62832"/>
                        <a14:foregroundMark x1="42601" y1="61062" x2="42601" y2="61062"/>
                        <a14:foregroundMark x1="41256" y1="60619" x2="41256" y2="60619"/>
                        <a14:foregroundMark x1="41704" y1="61504" x2="43498" y2="65044"/>
                        <a14:foregroundMark x1="41480" y1="61062" x2="41704" y2="61504"/>
                        <a14:foregroundMark x1="41256" y1="60619" x2="41480" y2="61062"/>
                        <a14:foregroundMark x1="89238" y1="57522" x2="94619" y2="64602"/>
                        <a14:foregroundMark x1="3139" y1="70796" x2="742" y2="82225"/>
                        <a14:foregroundMark x1="82063" y1="1770" x2="67713" y2="885"/>
                        <a14:backgroundMark x1="50673" y1="11504" x2="48879" y2="49558"/>
                        <a14:backgroundMark x1="71277" y1="52128" x2="51121" y2="55310"/>
                        <a14:backgroundMark x1="49851" y1="62832" x2="48879" y2="68584"/>
                        <a14:backgroundMark x1="49978" y1="62080" x2="49851" y2="62832"/>
                        <a14:backgroundMark x1="51121" y1="55310" x2="50150" y2="61062"/>
                        <a14:backgroundMark x1="96773" y1="54927" x2="99552" y2="46018"/>
                        <a14:backgroundMark x1="87892" y1="52212" x2="90583" y2="51770"/>
                        <a14:backgroundMark x1="89331" y1="55798" x2="90807" y2="56526"/>
                        <a14:backgroundMark x1="51121" y1="43805" x2="63229" y2="47345"/>
                        <a14:backgroundMark x1="46637" y1="43363" x2="48569" y2="58231"/>
                        <a14:backgroundMark x1="47534" y1="41593" x2="26457" y2="50442"/>
                        <a14:backgroundMark x1="26457" y1="50442" x2="2691" y2="50885"/>
                        <a14:backgroundMark x1="2691" y1="50885" x2="0" y2="46460"/>
                        <a14:backgroundMark x1="2242" y1="42920" x2="32735" y2="51770"/>
                        <a14:backgroundMark x1="11659" y1="51770" x2="0" y2="63717"/>
                        <a14:backgroundMark x1="3139" y1="94690" x2="245" y2="92650"/>
                        <a14:backgroundMark x1="2242" y1="92478" x2="2167" y2="91989"/>
                        <a14:backgroundMark x1="328" y1="70231" x2="0" y2="68584"/>
                        <a14:backgroundMark x1="5381" y1="95575" x2="4506" y2="91184"/>
                        <a14:backgroundMark x1="3139" y1="92920" x2="9417" y2="99558"/>
                        <a14:backgroundMark x1="48922" y1="62832" x2="50673" y2="98673"/>
                        <a14:backgroundMark x1="48909" y1="62569" x2="48922" y2="62832"/>
                        <a14:backgroundMark x1="39462" y1="54425" x2="41920" y2="60315"/>
                        <a14:backgroundMark x1="43498" y1="61504" x2="43498" y2="61504"/>
                        <a14:backgroundMark x1="43049" y1="60619" x2="43049" y2="60619"/>
                        <a14:backgroundMark x1="2242" y1="12832" x2="2242" y2="12832"/>
                        <a14:backgroundMark x1="90583" y1="57080" x2="90583" y2="57080"/>
                        <a14:backgroundMark x1="89238" y1="56637" x2="89238" y2="56637"/>
                        <a14:backgroundMark x1="99552" y1="32743" x2="99552" y2="32743"/>
                        <a14:backgroundMark x1="99552" y1="31858" x2="99552" y2="31858"/>
                        <a14:backgroundMark x1="67265" y1="442" x2="67265" y2="442"/>
                        <a14:backgroundMark x1="68161" y1="442" x2="68161" y2="442"/>
                        <a14:backgroundMark x1="0" y1="19027" x2="4036" y2="8407"/>
                        <a14:backgroundMark x1="1345" y1="87168" x2="1345" y2="87168"/>
                        <a14:backgroundMark x1="1345" y1="84956" x2="1345" y2="84956"/>
                        <a14:backgroundMark x1="448" y1="82301" x2="3587" y2="93805"/>
                        <a14:backgroundMark x1="43498" y1="61062" x2="43498" y2="61062"/>
                        <a14:backgroundMark x1="43049" y1="61504" x2="43049" y2="61504"/>
                        <a14:backgroundMark x1="96413" y1="88938" x2="96413" y2="88938"/>
                        <a14:backgroundMark x1="67713" y1="0" x2="67713" y2="0"/>
                      </a14:backgroundRemoval>
                    </a14:imgEffect>
                  </a14:imgLayer>
                </a14:imgProps>
              </a:ext>
            </a:extLst>
          </a:blip>
          <a:srcRect r="49061" b="49422"/>
          <a:stretch/>
        </p:blipFill>
        <p:spPr>
          <a:xfrm>
            <a:off x="8153400" y="1099778"/>
            <a:ext cx="1054729" cy="1061339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E9EE850-715E-4F2E-862C-E04698194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455" y="2365506"/>
            <a:ext cx="5277405" cy="258444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To further explore the seasonality of crime data in Denver: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dirty="0"/>
              <a:t>Grouped 5 years data by months to view in boxplots the distribution of the data’s yearly seasonality</a:t>
            </a:r>
          </a:p>
        </p:txBody>
      </p:sp>
    </p:spTree>
    <p:extLst>
      <p:ext uri="{BB962C8B-B14F-4D97-AF65-F5344CB8AC3E}">
        <p14:creationId xmlns:p14="http://schemas.microsoft.com/office/powerpoint/2010/main" val="641014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CCFD-413A-455D-874D-316A765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Analysis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F3C19-C3C2-414F-A5C9-9A76C0DA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0E7A-145B-4305-A340-5D82B337A99D}" type="datetime1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3D4F3-F5E7-486D-8924-4305BC9A3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F1E94-7003-4906-92B1-BA58D8FF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C236762-58B5-4137-B5B7-BC6827281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5" y="1472502"/>
            <a:ext cx="6441471" cy="4294314"/>
          </a:xfrm>
          <a:prstGeom prst="rect">
            <a:avLst/>
          </a:prstGeom>
        </p:spPr>
      </p:pic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D1543711-334D-4E27-8995-16E0981149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614" y="1740456"/>
            <a:ext cx="3525638" cy="2350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1369AC-F64D-4161-9590-A2838EBF0F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5" b="98673" l="0" r="98655">
                        <a14:foregroundMark x1="29148" y1="5310" x2="14001" y2="39035"/>
                        <a14:foregroundMark x1="15695" y1="9735" x2="39462" y2="33628"/>
                        <a14:foregroundMark x1="18834" y1="11504" x2="10762" y2="32301"/>
                        <a14:foregroundMark x1="10762" y1="32301" x2="7175" y2="32301"/>
                        <a14:foregroundMark x1="26234" y1="57182" x2="20628" y2="98673"/>
                        <a14:foregroundMark x1="33184" y1="5752" x2="28304" y2="41867"/>
                        <a14:foregroundMark x1="20628" y1="98673" x2="20628" y2="98673"/>
                        <a14:foregroundMark x1="66913" y1="59654" x2="97758" y2="82301"/>
                        <a14:foregroundMark x1="3139" y1="12832" x2="37453" y2="38026"/>
                        <a14:foregroundMark x1="97758" y1="82301" x2="97758" y2="82301"/>
                        <a14:foregroundMark x1="41359" y1="64322" x2="14145" y2="93589"/>
                        <a14:foregroundMark x1="89238" y1="12832" x2="63788" y2="40202"/>
                        <a14:foregroundMark x1="15407" y1="58710" x2="42001" y2="77453"/>
                        <a14:foregroundMark x1="57509" y1="82301" x2="86996" y2="82301"/>
                        <a14:foregroundMark x1="86996" y1="82301" x2="94619" y2="81416"/>
                        <a14:foregroundMark x1="41678" y1="70840" x2="20628" y2="76106"/>
                        <a14:foregroundMark x1="82706" y1="60577" x2="56872" y2="67039"/>
                        <a14:foregroundMark x1="57627" y1="62566" x2="64578" y2="60023"/>
                        <a14:foregroundMark x1="20628" y1="76106" x2="41561" y2="68445"/>
                        <a14:foregroundMark x1="79665" y1="59437" x2="71300" y2="67257"/>
                        <a14:foregroundMark x1="41779" y1="72905" x2="27354" y2="75664"/>
                        <a14:foregroundMark x1="71300" y1="67257" x2="56909" y2="70010"/>
                        <a14:foregroundMark x1="27354" y1="75664" x2="20490" y2="56957"/>
                        <a14:foregroundMark x1="41447" y1="67373" x2="41256" y2="68142"/>
                        <a14:foregroundMark x1="57019" y1="72268" x2="63229" y2="73894"/>
                        <a14:foregroundMark x1="41256" y1="68142" x2="41550" y2="68219"/>
                        <a14:foregroundMark x1="63229" y1="73894" x2="84753" y2="86726"/>
                        <a14:foregroundMark x1="42174" y1="80997" x2="15695" y2="77434"/>
                        <a14:foregroundMark x1="84753" y1="86726" x2="57546" y2="83065"/>
                        <a14:foregroundMark x1="15695" y1="77434" x2="41880" y2="74989"/>
                        <a14:foregroundMark x1="41837" y1="74091" x2="10762" y2="73009"/>
                        <a14:foregroundMark x1="10762" y1="73009" x2="37668" y2="76106"/>
                        <a14:foregroundMark x1="57141" y1="74772" x2="69955" y2="73894"/>
                        <a14:foregroundMark x1="37668" y1="76106" x2="41921" y2="75815"/>
                        <a14:foregroundMark x1="41469" y1="66677" x2="36771" y2="65487"/>
                        <a14:foregroundMark x1="69955" y1="73894" x2="56937" y2="70596"/>
                        <a14:foregroundMark x1="36771" y1="65487" x2="448" y2="69912"/>
                        <a14:foregroundMark x1="57431" y1="63729" x2="83288" y2="60924"/>
                        <a14:foregroundMark x1="448" y1="69912" x2="41415" y2="65468"/>
                        <a14:foregroundMark x1="85055" y1="61796" x2="70404" y2="78319"/>
                        <a14:foregroundMark x1="70404" y1="78319" x2="57359" y2="79222"/>
                        <a14:foregroundMark x1="57761" y1="87453" x2="65022" y2="91593"/>
                        <a14:foregroundMark x1="65022" y1="91593" x2="70852" y2="90708"/>
                        <a14:foregroundMark x1="85650" y1="81416" x2="91246" y2="64850"/>
                        <a14:foregroundMark x1="86298" y1="62409" x2="77130" y2="71681"/>
                        <a14:foregroundMark x1="77130" y1="71681" x2="90583" y2="80531"/>
                        <a14:foregroundMark x1="17489" y1="83628" x2="41704" y2="84513"/>
                        <a14:foregroundMark x1="41704" y1="84513" x2="18834" y2="92035"/>
                        <a14:foregroundMark x1="18834" y1="92035" x2="30493" y2="70796"/>
                        <a14:foregroundMark x1="30493" y1="70796" x2="8969" y2="78319"/>
                        <a14:foregroundMark x1="8969" y1="78319" x2="33184" y2="87168"/>
                        <a14:foregroundMark x1="33184" y1="87168" x2="25112" y2="98673"/>
                        <a14:foregroundMark x1="27803" y1="11062" x2="32287" y2="33628"/>
                        <a14:foregroundMark x1="32287" y1="33628" x2="35874" y2="22124"/>
                        <a14:foregroundMark x1="40359" y1="32301" x2="43049" y2="9735"/>
                        <a14:foregroundMark x1="43049" y1="9735" x2="17489" y2="3097"/>
                        <a14:foregroundMark x1="17489" y1="3097" x2="6278" y2="23894"/>
                        <a14:foregroundMark x1="6278" y1="23894" x2="25112" y2="39823"/>
                        <a14:foregroundMark x1="25112" y1="39823" x2="31710" y2="40437"/>
                        <a14:foregroundMark x1="42684" y1="19004" x2="22422" y2="26549"/>
                        <a14:foregroundMark x1="22422" y1="26549" x2="17704" y2="40110"/>
                        <a14:foregroundMark x1="15260" y1="58861" x2="21525" y2="64159"/>
                        <a14:foregroundMark x1="81614" y1="17699" x2="81614" y2="17699"/>
                        <a14:foregroundMark x1="74888" y1="19469" x2="74888" y2="19469"/>
                        <a14:foregroundMark x1="76233" y1="14602" x2="76233" y2="14602"/>
                        <a14:foregroundMark x1="78027" y1="8850" x2="78027" y2="10619"/>
                        <a14:foregroundMark x1="77578" y1="11504" x2="77578" y2="11504"/>
                        <a14:foregroundMark x1="74888" y1="8850" x2="57957" y2="18943"/>
                        <a14:foregroundMark x1="57719" y1="23989" x2="77578" y2="34513"/>
                        <a14:foregroundMark x1="77578" y1="34513" x2="80269" y2="21239"/>
                        <a14:foregroundMark x1="81166" y1="19469" x2="73094" y2="20796"/>
                        <a14:foregroundMark x1="73543" y1="20796" x2="98655" y2="31858"/>
                        <a14:foregroundMark x1="95466" y1="32743" x2="69955" y2="39823"/>
                        <a14:foregroundMark x1="98655" y1="31858" x2="95466" y2="32743"/>
                        <a14:foregroundMark x1="69955" y1="39823" x2="57439" y2="29943"/>
                        <a14:foregroundMark x1="57786" y1="22577" x2="90135" y2="17257"/>
                        <a14:foregroundMark x1="42744" y1="17729" x2="1345" y2="18142"/>
                        <a14:foregroundMark x1="90135" y1="17257" x2="58021" y2="17577"/>
                        <a14:foregroundMark x1="57756" y1="23202" x2="60538" y2="23451"/>
                        <a14:foregroundMark x1="1345" y1="18142" x2="42550" y2="21838"/>
                        <a14:foregroundMark x1="42425" y1="24503" x2="22422" y2="25664"/>
                        <a14:foregroundMark x1="60538" y1="23451" x2="57737" y2="23614"/>
                        <a14:foregroundMark x1="57727" y1="23830" x2="90583" y2="22124"/>
                        <a14:foregroundMark x1="22422" y1="25664" x2="42419" y2="24625"/>
                        <a14:foregroundMark x1="42195" y1="29366" x2="10762" y2="34071"/>
                        <a14:foregroundMark x1="90583" y1="22124" x2="57574" y2="27064"/>
                        <a14:foregroundMark x1="10762" y1="34071" x2="31582" y2="40491"/>
                        <a14:foregroundMark x1="57266" y1="77331" x2="60538" y2="79646"/>
                        <a14:foregroundMark x1="38017" y1="63714" x2="41448" y2="66140"/>
                        <a14:foregroundMark x1="60538" y1="79646" x2="85202" y2="85841"/>
                        <a14:foregroundMark x1="42515" y1="87977" x2="23318" y2="88938"/>
                        <a14:foregroundMark x1="85202" y1="85841" x2="57749" y2="87215"/>
                        <a14:foregroundMark x1="23318" y1="88938" x2="42236" y2="82271"/>
                        <a14:foregroundMark x1="57422" y1="80523" x2="94170" y2="82301"/>
                        <a14:foregroundMark x1="41951" y1="76431" x2="23318" y2="74336"/>
                        <a14:foregroundMark x1="94170" y1="82301" x2="57307" y2="78157"/>
                        <a14:foregroundMark x1="57084" y1="73612" x2="64574" y2="73451"/>
                        <a14:foregroundMark x1="23318" y1="74336" x2="41829" y2="73939"/>
                        <a14:foregroundMark x1="64574" y1="73451" x2="90135" y2="79646"/>
                        <a14:foregroundMark x1="90135" y1="79646" x2="74888" y2="96018"/>
                        <a14:foregroundMark x1="94726" y1="88938" x2="95964" y2="88496"/>
                        <a14:foregroundMark x1="74888" y1="96018" x2="94726" y2="88938"/>
                        <a14:foregroundMark x1="41987" y1="77173" x2="39013" y2="76549"/>
                        <a14:foregroundMark x1="95964" y1="88496" x2="57417" y2="80410"/>
                        <a14:foregroundMark x1="57687" y1="85950" x2="60987" y2="87611"/>
                        <a14:foregroundMark x1="39013" y1="76549" x2="42031" y2="78068"/>
                        <a14:foregroundMark x1="42497" y1="87611" x2="9795" y2="87611"/>
                        <a14:foregroundMark x1="60987" y1="87611" x2="57768" y2="87611"/>
                        <a14:foregroundMark x1="15668" y1="58443" x2="13651" y2="93067"/>
                        <a14:foregroundMark x1="17937" y1="19469" x2="16751" y2="39833"/>
                        <a14:foregroundMark x1="14412" y1="93871" x2="21973" y2="73451"/>
                        <a14:foregroundMark x1="19084" y1="40510" x2="17937" y2="27434"/>
                        <a14:foregroundMark x1="21973" y1="73451" x2="20526" y2="56956"/>
                        <a14:foregroundMark x1="6023" y1="68272" x2="3019" y2="78567"/>
                        <a14:foregroundMark x1="17937" y1="27434" x2="14509" y2="39182"/>
                        <a14:foregroundMark x1="3478" y1="80864" x2="14463" y2="59677"/>
                        <a14:foregroundMark x1="17578" y1="57011" x2="8739" y2="83739"/>
                        <a14:foregroundMark x1="11398" y1="38279" x2="11659" y2="35398"/>
                        <a14:foregroundMark x1="7575" y1="80452" x2="8946" y2="65330"/>
                        <a14:foregroundMark x1="11659" y1="35398" x2="10703" y2="38078"/>
                        <a14:foregroundMark x1="4560" y1="67166" x2="6986" y2="80604"/>
                        <a14:foregroundMark x1="9310" y1="85831" x2="10623" y2="63612"/>
                        <a14:foregroundMark x1="93722" y1="68142" x2="85202" y2="89823"/>
                        <a14:foregroundMark x1="85202" y1="89823" x2="75336" y2="92478"/>
                        <a14:foregroundMark x1="86099" y1="29204" x2="77578" y2="30973"/>
                        <a14:foregroundMark x1="75336" y1="55310" x2="75336" y2="55310"/>
                        <a14:foregroundMark x1="71300" y1="57080" x2="71300" y2="57080"/>
                        <a14:foregroundMark x1="81166" y1="55310" x2="81166" y2="55310"/>
                        <a14:foregroundMark x1="85202" y1="57522" x2="85202" y2="57522"/>
                        <a14:foregroundMark x1="88341" y1="60619" x2="88341" y2="60619"/>
                        <a14:foregroundMark x1="88341" y1="58407" x2="73094" y2="55310"/>
                        <a14:foregroundMark x1="91480" y1="59735" x2="83857" y2="57522"/>
                        <a14:foregroundMark x1="4036" y1="71239" x2="4344" y2="81290"/>
                        <a14:foregroundMark x1="3587" y1="80531" x2="3908" y2="81403"/>
                        <a14:foregroundMark x1="41256" y1="61504" x2="41256" y2="61504"/>
                        <a14:foregroundMark x1="42601" y1="62832" x2="42601" y2="62832"/>
                        <a14:foregroundMark x1="42601" y1="61062" x2="42601" y2="61062"/>
                        <a14:foregroundMark x1="41256" y1="60619" x2="41256" y2="60619"/>
                        <a14:foregroundMark x1="41704" y1="61504" x2="43498" y2="65044"/>
                        <a14:foregroundMark x1="41480" y1="61062" x2="41704" y2="61504"/>
                        <a14:foregroundMark x1="41256" y1="60619" x2="41480" y2="61062"/>
                        <a14:foregroundMark x1="89238" y1="57522" x2="94619" y2="64602"/>
                        <a14:foregroundMark x1="3139" y1="70796" x2="742" y2="82225"/>
                        <a14:foregroundMark x1="82063" y1="1770" x2="67713" y2="885"/>
                        <a14:backgroundMark x1="50673" y1="11504" x2="48879" y2="49558"/>
                        <a14:backgroundMark x1="71277" y1="52128" x2="51121" y2="55310"/>
                        <a14:backgroundMark x1="49851" y1="62832" x2="48879" y2="68584"/>
                        <a14:backgroundMark x1="49978" y1="62080" x2="49851" y2="62832"/>
                        <a14:backgroundMark x1="51121" y1="55310" x2="50150" y2="61062"/>
                        <a14:backgroundMark x1="96773" y1="54927" x2="99552" y2="46018"/>
                        <a14:backgroundMark x1="87892" y1="52212" x2="90583" y2="51770"/>
                        <a14:backgroundMark x1="89331" y1="55798" x2="90807" y2="56526"/>
                        <a14:backgroundMark x1="51121" y1="43805" x2="63229" y2="47345"/>
                        <a14:backgroundMark x1="46637" y1="43363" x2="48569" y2="58231"/>
                        <a14:backgroundMark x1="47534" y1="41593" x2="26457" y2="50442"/>
                        <a14:backgroundMark x1="26457" y1="50442" x2="2691" y2="50885"/>
                        <a14:backgroundMark x1="2691" y1="50885" x2="0" y2="46460"/>
                        <a14:backgroundMark x1="2242" y1="42920" x2="32735" y2="51770"/>
                        <a14:backgroundMark x1="11659" y1="51770" x2="0" y2="63717"/>
                        <a14:backgroundMark x1="3139" y1="94690" x2="245" y2="92650"/>
                        <a14:backgroundMark x1="2242" y1="92478" x2="2167" y2="91989"/>
                        <a14:backgroundMark x1="328" y1="70231" x2="0" y2="68584"/>
                        <a14:backgroundMark x1="5381" y1="95575" x2="4506" y2="91184"/>
                        <a14:backgroundMark x1="3139" y1="92920" x2="9417" y2="99558"/>
                        <a14:backgroundMark x1="48922" y1="62832" x2="50673" y2="98673"/>
                        <a14:backgroundMark x1="48909" y1="62569" x2="48922" y2="62832"/>
                        <a14:backgroundMark x1="39462" y1="54425" x2="41920" y2="60315"/>
                        <a14:backgroundMark x1="43498" y1="61504" x2="43498" y2="61504"/>
                        <a14:backgroundMark x1="43049" y1="60619" x2="43049" y2="60619"/>
                        <a14:backgroundMark x1="2242" y1="12832" x2="2242" y2="12832"/>
                        <a14:backgroundMark x1="90583" y1="57080" x2="90583" y2="57080"/>
                        <a14:backgroundMark x1="89238" y1="56637" x2="89238" y2="56637"/>
                        <a14:backgroundMark x1="99552" y1="32743" x2="99552" y2="32743"/>
                        <a14:backgroundMark x1="99552" y1="31858" x2="99552" y2="31858"/>
                        <a14:backgroundMark x1="67265" y1="442" x2="67265" y2="442"/>
                        <a14:backgroundMark x1="68161" y1="442" x2="68161" y2="442"/>
                        <a14:backgroundMark x1="0" y1="19027" x2="4036" y2="8407"/>
                        <a14:backgroundMark x1="1345" y1="87168" x2="1345" y2="87168"/>
                        <a14:backgroundMark x1="1345" y1="84956" x2="1345" y2="84956"/>
                        <a14:backgroundMark x1="448" y1="82301" x2="3587" y2="93805"/>
                        <a14:backgroundMark x1="43498" y1="61062" x2="43498" y2="61062"/>
                        <a14:backgroundMark x1="43049" y1="61504" x2="43049" y2="61504"/>
                        <a14:backgroundMark x1="96413" y1="88938" x2="96413" y2="88938"/>
                        <a14:backgroundMark x1="67713" y1="0" x2="67713" y2="0"/>
                      </a14:backgroundRemoval>
                    </a14:imgEffect>
                  </a14:imgLayer>
                </a14:imgProps>
              </a:ext>
            </a:extLst>
          </a:blip>
          <a:srcRect t="50000" r="50825"/>
          <a:stretch/>
        </p:blipFill>
        <p:spPr>
          <a:xfrm>
            <a:off x="9546252" y="4395932"/>
            <a:ext cx="1018199" cy="10492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DD606B-089B-4ECE-8481-29D3C8D9C20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5" b="98673" l="0" r="98655">
                        <a14:foregroundMark x1="29148" y1="5310" x2="14001" y2="39035"/>
                        <a14:foregroundMark x1="15695" y1="9735" x2="39462" y2="33628"/>
                        <a14:foregroundMark x1="18834" y1="11504" x2="10762" y2="32301"/>
                        <a14:foregroundMark x1="10762" y1="32301" x2="7175" y2="32301"/>
                        <a14:foregroundMark x1="26234" y1="57182" x2="20628" y2="98673"/>
                        <a14:foregroundMark x1="33184" y1="5752" x2="28304" y2="41867"/>
                        <a14:foregroundMark x1="20628" y1="98673" x2="20628" y2="98673"/>
                        <a14:foregroundMark x1="66913" y1="59654" x2="97758" y2="82301"/>
                        <a14:foregroundMark x1="3139" y1="12832" x2="37453" y2="38026"/>
                        <a14:foregroundMark x1="97758" y1="82301" x2="97758" y2="82301"/>
                        <a14:foregroundMark x1="41359" y1="64322" x2="14145" y2="93589"/>
                        <a14:foregroundMark x1="89238" y1="12832" x2="63788" y2="40202"/>
                        <a14:foregroundMark x1="15407" y1="58710" x2="42001" y2="77453"/>
                        <a14:foregroundMark x1="57509" y1="82301" x2="86996" y2="82301"/>
                        <a14:foregroundMark x1="86996" y1="82301" x2="94619" y2="81416"/>
                        <a14:foregroundMark x1="41678" y1="70840" x2="20628" y2="76106"/>
                        <a14:foregroundMark x1="82706" y1="60577" x2="56872" y2="67039"/>
                        <a14:foregroundMark x1="57627" y1="62566" x2="64578" y2="60023"/>
                        <a14:foregroundMark x1="20628" y1="76106" x2="41561" y2="68445"/>
                        <a14:foregroundMark x1="79665" y1="59437" x2="71300" y2="67257"/>
                        <a14:foregroundMark x1="41779" y1="72905" x2="27354" y2="75664"/>
                        <a14:foregroundMark x1="71300" y1="67257" x2="56909" y2="70010"/>
                        <a14:foregroundMark x1="27354" y1="75664" x2="20490" y2="56957"/>
                        <a14:foregroundMark x1="41447" y1="67373" x2="41256" y2="68142"/>
                        <a14:foregroundMark x1="57019" y1="72268" x2="63229" y2="73894"/>
                        <a14:foregroundMark x1="41256" y1="68142" x2="41550" y2="68219"/>
                        <a14:foregroundMark x1="63229" y1="73894" x2="84753" y2="86726"/>
                        <a14:foregroundMark x1="42174" y1="80997" x2="15695" y2="77434"/>
                        <a14:foregroundMark x1="84753" y1="86726" x2="57546" y2="83065"/>
                        <a14:foregroundMark x1="15695" y1="77434" x2="41880" y2="74989"/>
                        <a14:foregroundMark x1="41837" y1="74091" x2="10762" y2="73009"/>
                        <a14:foregroundMark x1="10762" y1="73009" x2="37668" y2="76106"/>
                        <a14:foregroundMark x1="57141" y1="74772" x2="69955" y2="73894"/>
                        <a14:foregroundMark x1="37668" y1="76106" x2="41921" y2="75815"/>
                        <a14:foregroundMark x1="41469" y1="66677" x2="36771" y2="65487"/>
                        <a14:foregroundMark x1="69955" y1="73894" x2="56937" y2="70596"/>
                        <a14:foregroundMark x1="36771" y1="65487" x2="448" y2="69912"/>
                        <a14:foregroundMark x1="57431" y1="63729" x2="83288" y2="60924"/>
                        <a14:foregroundMark x1="448" y1="69912" x2="41415" y2="65468"/>
                        <a14:foregroundMark x1="85055" y1="61796" x2="70404" y2="78319"/>
                        <a14:foregroundMark x1="70404" y1="78319" x2="57359" y2="79222"/>
                        <a14:foregroundMark x1="57761" y1="87453" x2="65022" y2="91593"/>
                        <a14:foregroundMark x1="65022" y1="91593" x2="70852" y2="90708"/>
                        <a14:foregroundMark x1="85650" y1="81416" x2="91246" y2="64850"/>
                        <a14:foregroundMark x1="86298" y1="62409" x2="77130" y2="71681"/>
                        <a14:foregroundMark x1="77130" y1="71681" x2="90583" y2="80531"/>
                        <a14:foregroundMark x1="17489" y1="83628" x2="41704" y2="84513"/>
                        <a14:foregroundMark x1="41704" y1="84513" x2="18834" y2="92035"/>
                        <a14:foregroundMark x1="18834" y1="92035" x2="30493" y2="70796"/>
                        <a14:foregroundMark x1="30493" y1="70796" x2="8969" y2="78319"/>
                        <a14:foregroundMark x1="8969" y1="78319" x2="33184" y2="87168"/>
                        <a14:foregroundMark x1="33184" y1="87168" x2="25112" y2="98673"/>
                        <a14:foregroundMark x1="27803" y1="11062" x2="32287" y2="33628"/>
                        <a14:foregroundMark x1="32287" y1="33628" x2="35874" y2="22124"/>
                        <a14:foregroundMark x1="40359" y1="32301" x2="43049" y2="9735"/>
                        <a14:foregroundMark x1="43049" y1="9735" x2="17489" y2="3097"/>
                        <a14:foregroundMark x1="17489" y1="3097" x2="6278" y2="23894"/>
                        <a14:foregroundMark x1="6278" y1="23894" x2="25112" y2="39823"/>
                        <a14:foregroundMark x1="25112" y1="39823" x2="31710" y2="40437"/>
                        <a14:foregroundMark x1="42684" y1="19004" x2="22422" y2="26549"/>
                        <a14:foregroundMark x1="22422" y1="26549" x2="17704" y2="40110"/>
                        <a14:foregroundMark x1="15260" y1="58861" x2="21525" y2="64159"/>
                        <a14:foregroundMark x1="81614" y1="17699" x2="81614" y2="17699"/>
                        <a14:foregroundMark x1="74888" y1="19469" x2="74888" y2="19469"/>
                        <a14:foregroundMark x1="76233" y1="14602" x2="76233" y2="14602"/>
                        <a14:foregroundMark x1="78027" y1="8850" x2="78027" y2="10619"/>
                        <a14:foregroundMark x1="77578" y1="11504" x2="77578" y2="11504"/>
                        <a14:foregroundMark x1="74888" y1="8850" x2="57957" y2="18943"/>
                        <a14:foregroundMark x1="57719" y1="23989" x2="77578" y2="34513"/>
                        <a14:foregroundMark x1="77578" y1="34513" x2="80269" y2="21239"/>
                        <a14:foregroundMark x1="81166" y1="19469" x2="73094" y2="20796"/>
                        <a14:foregroundMark x1="73543" y1="20796" x2="98655" y2="31858"/>
                        <a14:foregroundMark x1="95466" y1="32743" x2="69955" y2="39823"/>
                        <a14:foregroundMark x1="98655" y1="31858" x2="95466" y2="32743"/>
                        <a14:foregroundMark x1="69955" y1="39823" x2="57439" y2="29943"/>
                        <a14:foregroundMark x1="57786" y1="22577" x2="90135" y2="17257"/>
                        <a14:foregroundMark x1="42744" y1="17729" x2="1345" y2="18142"/>
                        <a14:foregroundMark x1="90135" y1="17257" x2="58021" y2="17577"/>
                        <a14:foregroundMark x1="57756" y1="23202" x2="60538" y2="23451"/>
                        <a14:foregroundMark x1="1345" y1="18142" x2="42550" y2="21838"/>
                        <a14:foregroundMark x1="42425" y1="24503" x2="22422" y2="25664"/>
                        <a14:foregroundMark x1="60538" y1="23451" x2="57737" y2="23614"/>
                        <a14:foregroundMark x1="57727" y1="23830" x2="90583" y2="22124"/>
                        <a14:foregroundMark x1="22422" y1="25664" x2="42419" y2="24625"/>
                        <a14:foregroundMark x1="42195" y1="29366" x2="10762" y2="34071"/>
                        <a14:foregroundMark x1="90583" y1="22124" x2="57574" y2="27064"/>
                        <a14:foregroundMark x1="10762" y1="34071" x2="31582" y2="40491"/>
                        <a14:foregroundMark x1="57266" y1="77331" x2="60538" y2="79646"/>
                        <a14:foregroundMark x1="38017" y1="63714" x2="41448" y2="66140"/>
                        <a14:foregroundMark x1="60538" y1="79646" x2="85202" y2="85841"/>
                        <a14:foregroundMark x1="42515" y1="87977" x2="23318" y2="88938"/>
                        <a14:foregroundMark x1="85202" y1="85841" x2="57749" y2="87215"/>
                        <a14:foregroundMark x1="23318" y1="88938" x2="42236" y2="82271"/>
                        <a14:foregroundMark x1="57422" y1="80523" x2="94170" y2="82301"/>
                        <a14:foregroundMark x1="41951" y1="76431" x2="23318" y2="74336"/>
                        <a14:foregroundMark x1="94170" y1="82301" x2="57307" y2="78157"/>
                        <a14:foregroundMark x1="57084" y1="73612" x2="64574" y2="73451"/>
                        <a14:foregroundMark x1="23318" y1="74336" x2="41829" y2="73939"/>
                        <a14:foregroundMark x1="64574" y1="73451" x2="90135" y2="79646"/>
                        <a14:foregroundMark x1="90135" y1="79646" x2="74888" y2="96018"/>
                        <a14:foregroundMark x1="94726" y1="88938" x2="95964" y2="88496"/>
                        <a14:foregroundMark x1="74888" y1="96018" x2="94726" y2="88938"/>
                        <a14:foregroundMark x1="41987" y1="77173" x2="39013" y2="76549"/>
                        <a14:foregroundMark x1="95964" y1="88496" x2="57417" y2="80410"/>
                        <a14:foregroundMark x1="57687" y1="85950" x2="60987" y2="87611"/>
                        <a14:foregroundMark x1="39013" y1="76549" x2="42031" y2="78068"/>
                        <a14:foregroundMark x1="42497" y1="87611" x2="9795" y2="87611"/>
                        <a14:foregroundMark x1="60987" y1="87611" x2="57768" y2="87611"/>
                        <a14:foregroundMark x1="15668" y1="58443" x2="13651" y2="93067"/>
                        <a14:foregroundMark x1="17937" y1="19469" x2="16751" y2="39833"/>
                        <a14:foregroundMark x1="14412" y1="93871" x2="21973" y2="73451"/>
                        <a14:foregroundMark x1="19084" y1="40510" x2="17937" y2="27434"/>
                        <a14:foregroundMark x1="21973" y1="73451" x2="20526" y2="56956"/>
                        <a14:foregroundMark x1="6023" y1="68272" x2="3019" y2="78567"/>
                        <a14:foregroundMark x1="17937" y1="27434" x2="14509" y2="39182"/>
                        <a14:foregroundMark x1="3478" y1="80864" x2="14463" y2="59677"/>
                        <a14:foregroundMark x1="17578" y1="57011" x2="8739" y2="83739"/>
                        <a14:foregroundMark x1="11398" y1="38279" x2="11659" y2="35398"/>
                        <a14:foregroundMark x1="7575" y1="80452" x2="8946" y2="65330"/>
                        <a14:foregroundMark x1="11659" y1="35398" x2="10703" y2="38078"/>
                        <a14:foregroundMark x1="4560" y1="67166" x2="6986" y2="80604"/>
                        <a14:foregroundMark x1="9310" y1="85831" x2="10623" y2="63612"/>
                        <a14:foregroundMark x1="93722" y1="68142" x2="85202" y2="89823"/>
                        <a14:foregroundMark x1="85202" y1="89823" x2="75336" y2="92478"/>
                        <a14:foregroundMark x1="86099" y1="29204" x2="77578" y2="30973"/>
                        <a14:foregroundMark x1="75336" y1="55310" x2="75336" y2="55310"/>
                        <a14:foregroundMark x1="71300" y1="57080" x2="71300" y2="57080"/>
                        <a14:foregroundMark x1="81166" y1="55310" x2="81166" y2="55310"/>
                        <a14:foregroundMark x1="85202" y1="57522" x2="85202" y2="57522"/>
                        <a14:foregroundMark x1="88341" y1="60619" x2="88341" y2="60619"/>
                        <a14:foregroundMark x1="88341" y1="58407" x2="73094" y2="55310"/>
                        <a14:foregroundMark x1="91480" y1="59735" x2="83857" y2="57522"/>
                        <a14:foregroundMark x1="4036" y1="71239" x2="4344" y2="81290"/>
                        <a14:foregroundMark x1="3587" y1="80531" x2="3908" y2="81403"/>
                        <a14:foregroundMark x1="41256" y1="61504" x2="41256" y2="61504"/>
                        <a14:foregroundMark x1="42601" y1="62832" x2="42601" y2="62832"/>
                        <a14:foregroundMark x1="42601" y1="61062" x2="42601" y2="61062"/>
                        <a14:foregroundMark x1="41256" y1="60619" x2="41256" y2="60619"/>
                        <a14:foregroundMark x1="41704" y1="61504" x2="43498" y2="65044"/>
                        <a14:foregroundMark x1="41480" y1="61062" x2="41704" y2="61504"/>
                        <a14:foregroundMark x1="41256" y1="60619" x2="41480" y2="61062"/>
                        <a14:foregroundMark x1="89238" y1="57522" x2="94619" y2="64602"/>
                        <a14:foregroundMark x1="3139" y1="70796" x2="742" y2="82225"/>
                        <a14:foregroundMark x1="82063" y1="1770" x2="67713" y2="885"/>
                        <a14:backgroundMark x1="50673" y1="11504" x2="48879" y2="49558"/>
                        <a14:backgroundMark x1="71277" y1="52128" x2="51121" y2="55310"/>
                        <a14:backgroundMark x1="49851" y1="62832" x2="48879" y2="68584"/>
                        <a14:backgroundMark x1="49978" y1="62080" x2="49851" y2="62832"/>
                        <a14:backgroundMark x1="51121" y1="55310" x2="50150" y2="61062"/>
                        <a14:backgroundMark x1="96773" y1="54927" x2="99552" y2="46018"/>
                        <a14:backgroundMark x1="87892" y1="52212" x2="90583" y2="51770"/>
                        <a14:backgroundMark x1="89331" y1="55798" x2="90807" y2="56526"/>
                        <a14:backgroundMark x1="51121" y1="43805" x2="63229" y2="47345"/>
                        <a14:backgroundMark x1="46637" y1="43363" x2="48569" y2="58231"/>
                        <a14:backgroundMark x1="47534" y1="41593" x2="26457" y2="50442"/>
                        <a14:backgroundMark x1="26457" y1="50442" x2="2691" y2="50885"/>
                        <a14:backgroundMark x1="2691" y1="50885" x2="0" y2="46460"/>
                        <a14:backgroundMark x1="2242" y1="42920" x2="32735" y2="51770"/>
                        <a14:backgroundMark x1="11659" y1="51770" x2="0" y2="63717"/>
                        <a14:backgroundMark x1="3139" y1="94690" x2="245" y2="92650"/>
                        <a14:backgroundMark x1="2242" y1="92478" x2="2167" y2="91989"/>
                        <a14:backgroundMark x1="328" y1="70231" x2="0" y2="68584"/>
                        <a14:backgroundMark x1="5381" y1="95575" x2="4506" y2="91184"/>
                        <a14:backgroundMark x1="3139" y1="92920" x2="9417" y2="99558"/>
                        <a14:backgroundMark x1="48922" y1="62832" x2="50673" y2="98673"/>
                        <a14:backgroundMark x1="48909" y1="62569" x2="48922" y2="62832"/>
                        <a14:backgroundMark x1="39462" y1="54425" x2="41920" y2="60315"/>
                        <a14:backgroundMark x1="43498" y1="61504" x2="43498" y2="61504"/>
                        <a14:backgroundMark x1="43049" y1="60619" x2="43049" y2="60619"/>
                        <a14:backgroundMark x1="2242" y1="12832" x2="2242" y2="12832"/>
                        <a14:backgroundMark x1="90583" y1="57080" x2="90583" y2="57080"/>
                        <a14:backgroundMark x1="89238" y1="56637" x2="89238" y2="56637"/>
                        <a14:backgroundMark x1="99552" y1="32743" x2="99552" y2="32743"/>
                        <a14:backgroundMark x1="99552" y1="31858" x2="99552" y2="31858"/>
                        <a14:backgroundMark x1="67265" y1="442" x2="67265" y2="442"/>
                        <a14:backgroundMark x1="68161" y1="442" x2="68161" y2="442"/>
                        <a14:backgroundMark x1="0" y1="19027" x2="4036" y2="8407"/>
                        <a14:backgroundMark x1="1345" y1="87168" x2="1345" y2="87168"/>
                        <a14:backgroundMark x1="1345" y1="84956" x2="1345" y2="84956"/>
                        <a14:backgroundMark x1="448" y1="82301" x2="3587" y2="93805"/>
                        <a14:backgroundMark x1="43498" y1="61062" x2="43498" y2="61062"/>
                        <a14:backgroundMark x1="43049" y1="61504" x2="43049" y2="61504"/>
                        <a14:backgroundMark x1="96413" y1="88938" x2="96413" y2="88938"/>
                        <a14:backgroundMark x1="67713" y1="0" x2="67713" y2="0"/>
                      </a14:backgroundRemoval>
                    </a14:imgEffect>
                  </a14:imgLayer>
                </a14:imgProps>
              </a:ext>
            </a:extLst>
          </a:blip>
          <a:srcRect l="50380" t="52307"/>
          <a:stretch/>
        </p:blipFill>
        <p:spPr>
          <a:xfrm>
            <a:off x="7989968" y="4444336"/>
            <a:ext cx="1027426" cy="10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86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CCFD-413A-455D-874D-316A7656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3423"/>
          </a:xfrm>
        </p:spPr>
        <p:txBody>
          <a:bodyPr/>
          <a:lstStyle/>
          <a:p>
            <a:r>
              <a:rPr lang="en-US" dirty="0"/>
              <a:t>Discussion / Conclusion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F3C19-C3C2-414F-A5C9-9A76C0DA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C0E7A-145B-4305-A340-5D82B337A99D}" type="datetime1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3D4F3-F5E7-486D-8924-4305BC9A3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F1E94-7003-4906-92B1-BA58D8FF6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54A70CF-4239-411A-8C17-6C66A3E48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3842495"/>
            <a:ext cx="3765918" cy="2510611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A3BAF392-3E9D-420E-8595-8C9E427C6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43" y="1227051"/>
            <a:ext cx="3803904" cy="2535936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6AEB7CD6-15FA-4509-80A5-E77ADFD3B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227051"/>
            <a:ext cx="3803904" cy="2535936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EE331E93-C043-4369-9953-52B76B24B7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43" y="3858958"/>
            <a:ext cx="3803904" cy="2535936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CF4DEC2-2DEB-4F2F-A520-D8FB051D8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3718" y="1166376"/>
            <a:ext cx="3972249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tx2">
                    <a:lumMod val="75000"/>
                  </a:schemeClr>
                </a:solidFill>
              </a:rPr>
              <a:t>Based on the p-value of # offenses to each weather condition…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Reject Null Hypothesis: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000" b="1" dirty="0"/>
              <a:t>Avg Temp (F) = 9.06 e-42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000" b="1" dirty="0"/>
              <a:t>Cloud Cover (%) = 2.23 e-06</a:t>
            </a:r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000" b="1" dirty="0"/>
              <a:t>Precipitation (in) = 1.02 e-13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Failed to Reject Null Hypothesis:</a:t>
            </a:r>
            <a:endParaRPr lang="en-US" altLang="en-US" sz="2000" b="1" dirty="0"/>
          </a:p>
          <a:p>
            <a:pPr marL="457200" lvl="0" indent="-457200" eaLnBrk="0" fontAlgn="base" hangingPunct="0">
              <a:spcBef>
                <a:spcPct val="0"/>
              </a:spcBef>
              <a:spcAft>
                <a:spcPct val="0"/>
              </a:spcAft>
              <a:buFont typeface="+mj-lt"/>
              <a:buAutoNum type="arabicPeriod" startAt="4"/>
            </a:pPr>
            <a:r>
              <a:rPr lang="en-US" altLang="en-US" sz="2000" b="1" dirty="0">
                <a:solidFill>
                  <a:srgbClr val="FFC000"/>
                </a:solidFill>
              </a:rPr>
              <a:t>Wind Speed (mph) = 0.89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54CD95-FDD4-498F-8BEC-305F779061ED}"/>
              </a:ext>
            </a:extLst>
          </p:cNvPr>
          <p:cNvSpPr/>
          <p:nvPr/>
        </p:nvSpPr>
        <p:spPr>
          <a:xfrm>
            <a:off x="137160" y="1223807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1.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0AA846-5061-4FE1-AE47-94B358C7AF45}"/>
              </a:ext>
            </a:extLst>
          </p:cNvPr>
          <p:cNvSpPr/>
          <p:nvPr/>
        </p:nvSpPr>
        <p:spPr>
          <a:xfrm>
            <a:off x="137160" y="3816950"/>
            <a:ext cx="3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2.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6CD17A-6787-4750-B95F-08FE90003CB3}"/>
              </a:ext>
            </a:extLst>
          </p:cNvPr>
          <p:cNvSpPr/>
          <p:nvPr/>
        </p:nvSpPr>
        <p:spPr>
          <a:xfrm>
            <a:off x="4059936" y="1223807"/>
            <a:ext cx="3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3.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CC981D-E5F4-4D8D-9476-BC764F873DD7}"/>
              </a:ext>
            </a:extLst>
          </p:cNvPr>
          <p:cNvSpPr/>
          <p:nvPr/>
        </p:nvSpPr>
        <p:spPr>
          <a:xfrm>
            <a:off x="3996156" y="3816950"/>
            <a:ext cx="3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</a:rPr>
              <a:t>4.</a:t>
            </a:r>
            <a:endParaRPr lang="en-US" dirty="0"/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D3286B52-4017-44C9-A176-BB54C6CA1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946" y="3793357"/>
            <a:ext cx="4111752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The results of the correlating (</a:t>
            </a:r>
            <a:r>
              <a:rPr lang="en-US" altLang="en-US" sz="20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r-value</a:t>
            </a:r>
            <a:r>
              <a:rPr lang="en-US" altLang="en-US" sz="20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 # offenses to each weather condition indicate a weak relationship between crime and weather conditions: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000" b="1" dirty="0"/>
              <a:t>Avg Temp (F) = 0.32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000" b="1" dirty="0"/>
              <a:t>Cloud Cover (%) = -0.18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000" b="1" dirty="0"/>
              <a:t>Precipitation (in) = -0.11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000" b="1" dirty="0"/>
              <a:t>Wind Speed (mph) = -0.0</a:t>
            </a:r>
          </a:p>
        </p:txBody>
      </p:sp>
    </p:spTree>
    <p:extLst>
      <p:ext uri="{BB962C8B-B14F-4D97-AF65-F5344CB8AC3E}">
        <p14:creationId xmlns:p14="http://schemas.microsoft.com/office/powerpoint/2010/main" val="2098875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CCFD-413A-455D-874D-316A76568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442C0-B2A1-4D4F-A197-F5DEAB754B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9616"/>
            <a:ext cx="10515600" cy="4677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Project Difficulties</a:t>
            </a:r>
          </a:p>
          <a:p>
            <a:r>
              <a:rPr lang="en-US" dirty="0"/>
              <a:t>Finding a topic to research</a:t>
            </a:r>
          </a:p>
          <a:p>
            <a:r>
              <a:rPr lang="en-US" dirty="0"/>
              <a:t>Finding a free weather API that pulled historical data</a:t>
            </a:r>
          </a:p>
          <a:p>
            <a:r>
              <a:rPr lang="en-US" dirty="0"/>
              <a:t>Finding large enough amounts of crime data with dates for free to compare to the weather</a:t>
            </a:r>
          </a:p>
          <a:p>
            <a:r>
              <a:rPr lang="en-US" dirty="0"/>
              <a:t>Questions started leading us away from the original scope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7F9A177-7AD9-4875-84FE-6077D1C33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4310D-2C1F-43AD-A576-163C88566A1C}" type="datetime1">
              <a:rPr lang="en-US" smtClean="0"/>
              <a:t>12/16/2020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992B6B3-563F-4721-888F-509950EF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Criminal Weather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EC10627-CADF-4D64-B0B9-B574971B7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127CF-E54A-40A6-970D-1383B46978F0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57D33-3804-4BF1-AB4B-0308A50E5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61" b="88745" l="5963" r="92202">
                        <a14:foregroundMark x1="48165" y1="8225" x2="53670" y2="8225"/>
                        <a14:foregroundMark x1="89450" y1="33766" x2="89450" y2="76623"/>
                        <a14:foregroundMark x1="92202" y1="54978" x2="92202" y2="71429"/>
                        <a14:foregroundMark x1="10550" y1="51515" x2="8716" y2="70563"/>
                        <a14:foregroundMark x1="6422" y1="65801" x2="6422" y2="69697"/>
                        <a14:foregroundMark x1="52294" y1="6061" x2="48165" y2="60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49396" y="841871"/>
            <a:ext cx="2076450" cy="2200275"/>
          </a:xfrm>
          <a:prstGeom prst="rect">
            <a:avLst/>
          </a:prstGeom>
          <a:noFill/>
        </p:spPr>
      </p:pic>
      <p:pic>
        <p:nvPicPr>
          <p:cNvPr id="4100" name="Picture 4" descr="Edit conflict - Wikipedia">
            <a:extLst>
              <a:ext uri="{FF2B5EF4-FFF2-40B4-BE49-F238E27FC236}">
                <a16:creationId xmlns:a16="http://schemas.microsoft.com/office/drawing/2014/main" id="{D1B48F75-348F-4F86-BA51-E97C153BB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944" y="4393605"/>
            <a:ext cx="5116905" cy="200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ECB8C9-E924-4490-98A3-F36E0446256E}"/>
              </a:ext>
            </a:extLst>
          </p:cNvPr>
          <p:cNvSpPr/>
          <p:nvPr/>
        </p:nvSpPr>
        <p:spPr>
          <a:xfrm>
            <a:off x="838200" y="4405927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Git Hub challenges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Don’t use a blank .gitignore!!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caused lots of unresolved conflicts of temp files</a:t>
            </a:r>
          </a:p>
        </p:txBody>
      </p:sp>
    </p:spTree>
    <p:extLst>
      <p:ext uri="{BB962C8B-B14F-4D97-AF65-F5344CB8AC3E}">
        <p14:creationId xmlns:p14="http://schemas.microsoft.com/office/powerpoint/2010/main" val="3305242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555</Words>
  <Application>Microsoft Office PowerPoint</Application>
  <PresentationFormat>Widescreen</PresentationFormat>
  <Paragraphs>119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Criminal Weather</vt:lpstr>
      <vt:lpstr>Motivation &amp; Summary</vt:lpstr>
      <vt:lpstr>Questions &amp; Data</vt:lpstr>
      <vt:lpstr>Data Cleanup &amp; Exploration</vt:lpstr>
      <vt:lpstr>Data Over Time Analysis</vt:lpstr>
      <vt:lpstr>Seasonality Data Analysis</vt:lpstr>
      <vt:lpstr>Data Analysis</vt:lpstr>
      <vt:lpstr>Discussion / Conclusion</vt:lpstr>
      <vt:lpstr>Post Mortem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Criminal Weather</dc:title>
  <dc:creator>Melanie.Nolker</dc:creator>
  <cp:lastModifiedBy>Melanie.Nolker</cp:lastModifiedBy>
  <cp:revision>1</cp:revision>
  <dcterms:created xsi:type="dcterms:W3CDTF">2020-12-16T16:38:59Z</dcterms:created>
  <dcterms:modified xsi:type="dcterms:W3CDTF">2020-12-16T16:43:02Z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2100cb5-3755-44fe-8e65-67539d7849f9_Enabled">
    <vt:lpwstr>true</vt:lpwstr>
  </property>
  <property fmtid="{D5CDD505-2E9C-101B-9397-08002B2CF9AE}" pid="3" name="MSIP_Label_32100cb5-3755-44fe-8e65-67539d7849f9_SetDate">
    <vt:lpwstr>2020-12-16T16:43:02Z</vt:lpwstr>
  </property>
  <property fmtid="{D5CDD505-2E9C-101B-9397-08002B2CF9AE}" pid="4" name="MSIP_Label_32100cb5-3755-44fe-8e65-67539d7849f9_Method">
    <vt:lpwstr>Standard</vt:lpwstr>
  </property>
  <property fmtid="{D5CDD505-2E9C-101B-9397-08002B2CF9AE}" pid="5" name="MSIP_Label_32100cb5-3755-44fe-8e65-67539d7849f9_Name">
    <vt:lpwstr>Internal Use Only</vt:lpwstr>
  </property>
  <property fmtid="{D5CDD505-2E9C-101B-9397-08002B2CF9AE}" pid="6" name="MSIP_Label_32100cb5-3755-44fe-8e65-67539d7849f9_SiteId">
    <vt:lpwstr>07420c3d-c141-4c67-b6f3-f448e5adb67b</vt:lpwstr>
  </property>
  <property fmtid="{D5CDD505-2E9C-101B-9397-08002B2CF9AE}" pid="7" name="MSIP_Label_32100cb5-3755-44fe-8e65-67539d7849f9_ActionId">
    <vt:lpwstr>9b006b83-a721-4e20-8a9f-dd2df8681b9d</vt:lpwstr>
  </property>
  <property fmtid="{D5CDD505-2E9C-101B-9397-08002B2CF9AE}" pid="8" name="MSIP_Label_32100cb5-3755-44fe-8e65-67539d7849f9_ContentBits">
    <vt:lpwstr>0</vt:lpwstr>
  </property>
</Properties>
</file>